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310" r:id="rId2"/>
    <p:sldId id="335" r:id="rId3"/>
    <p:sldId id="312" r:id="rId4"/>
    <p:sldId id="336" r:id="rId5"/>
    <p:sldId id="361" r:id="rId6"/>
    <p:sldId id="365" r:id="rId7"/>
    <p:sldId id="356" r:id="rId8"/>
    <p:sldId id="349" r:id="rId9"/>
    <p:sldId id="345" r:id="rId10"/>
    <p:sldId id="348" r:id="rId11"/>
    <p:sldId id="343" r:id="rId12"/>
    <p:sldId id="367" r:id="rId13"/>
    <p:sldId id="368" r:id="rId14"/>
    <p:sldId id="369" r:id="rId15"/>
    <p:sldId id="370" r:id="rId16"/>
    <p:sldId id="371" r:id="rId17"/>
    <p:sldId id="383" r:id="rId18"/>
    <p:sldId id="358" r:id="rId19"/>
    <p:sldId id="372" r:id="rId20"/>
    <p:sldId id="379" r:id="rId21"/>
    <p:sldId id="374" r:id="rId22"/>
    <p:sldId id="375" r:id="rId23"/>
    <p:sldId id="376" r:id="rId24"/>
    <p:sldId id="380" r:id="rId25"/>
    <p:sldId id="381" r:id="rId26"/>
    <p:sldId id="377" r:id="rId27"/>
    <p:sldId id="355" r:id="rId28"/>
    <p:sldId id="382" r:id="rId29"/>
    <p:sldId id="366" r:id="rId30"/>
    <p:sldId id="342" r:id="rId31"/>
    <p:sldId id="300" r:id="rId32"/>
    <p:sldId id="346" r:id="rId33"/>
  </p:sldIdLst>
  <p:sldSz cx="12192000" cy="6858000"/>
  <p:notesSz cx="6858000" cy="9144000"/>
  <p:embeddedFontLst>
    <p:embeddedFont>
      <p:font typeface="Arial Black" pitchFamily="34" charset="0"/>
      <p:bold r:id="rId35"/>
    </p:embeddedFont>
    <p:embeddedFont>
      <p:font typeface="Calibri" pitchFamily="34" charset="0"/>
      <p:regular r:id="rId36"/>
      <p:bold r:id="rId37"/>
      <p:italic r:id="rId38"/>
      <p:boldItalic r:id="rId39"/>
    </p:embeddedFont>
    <p:embeddedFont>
      <p:font typeface="Alef" pitchFamily="2" charset="-79"/>
      <p:regular r:id="rId40"/>
      <p:bold r:id="rId41"/>
    </p:embeddedFont>
    <p:embeddedFont>
      <p:font typeface="Assistant SemiBold" pitchFamily="2" charset="-79"/>
      <p:bold r:id="rId42"/>
    </p:embeddedFont>
    <p:embeddedFont>
      <p:font typeface="DaunPenh" pitchFamily="2" charset="0"/>
      <p:regular r:id="rId43"/>
    </p:embeddedFont>
    <p:embeddedFont>
      <p:font typeface="Assistant ExtraLight" pitchFamily="2" charset="-79"/>
      <p:regular r:id="rId44"/>
    </p:embeddedFont>
    <p:embeddedFont>
      <p:font typeface="Calibri Light" pitchFamily="34" charset="0"/>
      <p:regular r:id="rId45"/>
      <p: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C2A"/>
    <a:srgbClr val="001C28"/>
    <a:srgbClr val="001C23"/>
    <a:srgbClr val="001C25"/>
    <a:srgbClr val="001C2F"/>
    <a:srgbClr val="001C1C"/>
    <a:srgbClr val="00222E"/>
    <a:srgbClr val="001C26"/>
    <a:srgbClr val="261C26"/>
    <a:srgbClr val="291F2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13" autoAdjust="0"/>
  </p:normalViewPr>
  <p:slideViewPr>
    <p:cSldViewPr>
      <p:cViewPr>
        <p:scale>
          <a:sx n="66" d="100"/>
          <a:sy n="66" d="100"/>
        </p:scale>
        <p:origin x="-888" y="-72"/>
      </p:cViewPr>
      <p:guideLst>
        <p:guide orient="horz" pos="2160"/>
        <p:guide pos="3840"/>
      </p:guideLst>
    </p:cSldViewPr>
  </p:slideViewPr>
  <p:notesTextViewPr>
    <p:cViewPr>
      <p:scale>
        <a:sx n="50" d="100"/>
        <a:sy n="5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30B5F-1656-453F-8FBF-71605595BAD4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BF22C-72E0-4B40-AC6A-E0463D34B9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075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he-IL" dirty="0" smtClean="0"/>
              <a:t>למידה באוניברסיטה מאוד עוזרת. מחדדת את המוח,</a:t>
            </a:r>
            <a:r>
              <a:rPr lang="he-IL" baseline="0" dirty="0" smtClean="0"/>
              <a:t> מלמדת איך ללמוד לבד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פשוט להתנסות. לקחת פרויקט שרוצים לעשות ודרכו ללמוד מה שצריך – תכנות/מתמטיקה וכולי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4c6f126ef7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4c6f126ef7_1_163:notes"/>
          <p:cNvSpPr txBox="1">
            <a:spLocks noGrp="1"/>
          </p:cNvSpPr>
          <p:nvPr>
            <p:ph type="body" idx="1"/>
          </p:nvPr>
        </p:nvSpPr>
        <p:spPr>
          <a:xfrm>
            <a:off x="685792" y="4343390"/>
            <a:ext cx="5486416" cy="4114688"/>
          </a:xfrm>
          <a:prstGeom prst="rect">
            <a:avLst/>
          </a:prstGeom>
        </p:spPr>
        <p:txBody>
          <a:bodyPr spcFirstLastPara="1" wrap="square" lIns="53977" tIns="53977" rIns="53977" bIns="53977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he-IL" dirty="0" smtClean="0"/>
              <a:t>מה הבעיה</a:t>
            </a:r>
            <a:r>
              <a:rPr lang="he-IL" baseline="0" dirty="0" smtClean="0"/>
              <a:t> שפותרים – הוגדר היטב</a:t>
            </a:r>
          </a:p>
          <a:p>
            <a:pPr marL="228600" indent="-228600">
              <a:buAutoNum type="arabicPeriod"/>
            </a:pPr>
            <a:r>
              <a:rPr lang="he-IL" baseline="0" dirty="0" smtClean="0"/>
              <a:t>זה נגע באנשים שאפילו נוצר לי צוות מתנדבים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he-IL" baseline="0" dirty="0" smtClean="0"/>
              <a:t>נוצר ערך מאוד ברור למרות שה"מודל" היה פשטני מאוד</a:t>
            </a:r>
          </a:p>
          <a:p>
            <a:pPr marL="228600" indent="-228600">
              <a:buNone/>
            </a:pPr>
            <a:endParaRPr lang="he-IL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4c68a9785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4c68a97855_0_89:notes"/>
          <p:cNvSpPr txBox="1">
            <a:spLocks noGrp="1"/>
          </p:cNvSpPr>
          <p:nvPr>
            <p:ph type="body" idx="1"/>
          </p:nvPr>
        </p:nvSpPr>
        <p:spPr>
          <a:xfrm>
            <a:off x="685792" y="4343390"/>
            <a:ext cx="5486416" cy="4114688"/>
          </a:xfrm>
          <a:prstGeom prst="rect">
            <a:avLst/>
          </a:prstGeom>
        </p:spPr>
        <p:txBody>
          <a:bodyPr spcFirstLastPara="1" wrap="square" lIns="53977" tIns="53977" rIns="53977" bIns="53977" anchor="t" anchorCtr="0">
            <a:no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err="1"/>
              <a:t>גראפים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28246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4457B0-11EE-40F9-8DF3-4AE8A5AA6779}" type="slidenum">
              <a:rPr lang="x-none" smtClean="0"/>
              <a:pPr/>
              <a:t>12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xmlns="" val="638059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he-IL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EBF22C-72E0-4B40-AC6A-E0463D34B9F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6657E3-D6E5-4D5D-8FBC-2A377DB79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D93F4E5-2D8A-4AAC-8464-B8D8F3EF4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E385D1D-9A66-4625-BFE5-1F1B757D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A6E57E-A8C2-457B-8369-F493E9804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9763579-D749-42B9-9EB0-7231707D2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0592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F5127D-AE3C-436D-95B2-5EA8B23C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97B2C24-E57B-48F8-8A37-D0267862A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CFDEB40-BCD6-44F5-A4A5-C0AE197F8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26A5C8-0D2D-46F1-97CE-744B85EF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911390-6D82-4818-B8A9-596C3E9D5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064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D44155B8-94DE-4FD8-948E-5ADCB58B36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6B59594-A615-4300-BD88-808BAF030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B867E1B-19B8-479E-A414-AF2A4D519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FA6E155-143D-4743-A928-4D75CDC88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C9FEF9-9940-4AA6-A2A8-A6ED61529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55416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4EE287A-C15F-4D25-928E-7BE055523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AC4C2-4AED-4787-8479-A0E4E1B722A6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736028E-FE4E-4BA5-B129-3857ADD45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656402-066D-46BA-B1F5-6867267F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2CCE2-B457-434C-AEB2-74D4B40488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35694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">
  <p:cSld name="HEADLINE DESIGN ">
    <p:bg>
      <p:bgPr>
        <a:blipFill>
          <a:blip r:embed="rId2" cstate="print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849401" y="1776300"/>
            <a:ext cx="4493200" cy="29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4800"/>
              <a:buNone/>
              <a:defRPr sz="6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80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3306801" y="4830601"/>
            <a:ext cx="5578400" cy="47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grpSp>
        <p:nvGrpSpPr>
          <p:cNvPr id="2" name="Google Shape;42;p7"/>
          <p:cNvGrpSpPr/>
          <p:nvPr/>
        </p:nvGrpSpPr>
        <p:grpSpPr>
          <a:xfrm rot="10800000">
            <a:off x="3101750" y="1161694"/>
            <a:ext cx="5988367" cy="4725372"/>
            <a:chOff x="2256903" y="816487"/>
            <a:chExt cx="4630180" cy="3653639"/>
          </a:xfrm>
        </p:grpSpPr>
        <p:sp>
          <p:nvSpPr>
            <p:cNvPr id="43" name="Google Shape;43;p7"/>
            <p:cNvSpPr/>
            <p:nvPr/>
          </p:nvSpPr>
          <p:spPr>
            <a:xfrm>
              <a:off x="2256903" y="816487"/>
              <a:ext cx="4630180" cy="3653639"/>
            </a:xfrm>
            <a:custGeom>
              <a:avLst/>
              <a:gdLst/>
              <a:ahLst/>
              <a:cxnLst/>
              <a:rect l="l" t="t" r="r" b="b"/>
              <a:pathLst>
                <a:path w="90191" h="71169" extrusionOk="0">
                  <a:moveTo>
                    <a:pt x="51262" y="4765"/>
                  </a:moveTo>
                  <a:cubicBezTo>
                    <a:pt x="51543" y="4765"/>
                    <a:pt x="51822" y="4770"/>
                    <a:pt x="52107" y="4781"/>
                  </a:cubicBezTo>
                  <a:cubicBezTo>
                    <a:pt x="53975" y="4833"/>
                    <a:pt x="54987" y="5361"/>
                    <a:pt x="55432" y="6154"/>
                  </a:cubicBezTo>
                  <a:cubicBezTo>
                    <a:pt x="51794" y="7210"/>
                    <a:pt x="48217" y="9267"/>
                    <a:pt x="46121" y="10663"/>
                  </a:cubicBezTo>
                  <a:cubicBezTo>
                    <a:pt x="46025" y="10731"/>
                    <a:pt x="45925" y="10799"/>
                    <a:pt x="45825" y="10863"/>
                  </a:cubicBezTo>
                  <a:cubicBezTo>
                    <a:pt x="45553" y="10363"/>
                    <a:pt x="45052" y="9947"/>
                    <a:pt x="44389" y="9719"/>
                  </a:cubicBezTo>
                  <a:cubicBezTo>
                    <a:pt x="46153" y="8262"/>
                    <a:pt x="44493" y="6181"/>
                    <a:pt x="42360" y="6181"/>
                  </a:cubicBezTo>
                  <a:cubicBezTo>
                    <a:pt x="42252" y="6181"/>
                    <a:pt x="42140" y="6190"/>
                    <a:pt x="42032" y="6198"/>
                  </a:cubicBezTo>
                  <a:cubicBezTo>
                    <a:pt x="44973" y="5302"/>
                    <a:pt x="48058" y="4765"/>
                    <a:pt x="51262" y="4765"/>
                  </a:cubicBezTo>
                  <a:close/>
                  <a:moveTo>
                    <a:pt x="53559" y="12371"/>
                  </a:moveTo>
                  <a:lnTo>
                    <a:pt x="53559" y="12371"/>
                  </a:lnTo>
                  <a:cubicBezTo>
                    <a:pt x="53323" y="12716"/>
                    <a:pt x="53087" y="13044"/>
                    <a:pt x="52859" y="13348"/>
                  </a:cubicBezTo>
                  <a:cubicBezTo>
                    <a:pt x="52583" y="13296"/>
                    <a:pt x="52315" y="13252"/>
                    <a:pt x="52038" y="13216"/>
                  </a:cubicBezTo>
                  <a:cubicBezTo>
                    <a:pt x="52551" y="12916"/>
                    <a:pt x="53059" y="12632"/>
                    <a:pt x="53559" y="12371"/>
                  </a:cubicBezTo>
                  <a:close/>
                  <a:moveTo>
                    <a:pt x="60457" y="10499"/>
                  </a:moveTo>
                  <a:cubicBezTo>
                    <a:pt x="60693" y="10607"/>
                    <a:pt x="60869" y="10772"/>
                    <a:pt x="60978" y="10999"/>
                  </a:cubicBezTo>
                  <a:cubicBezTo>
                    <a:pt x="61593" y="12308"/>
                    <a:pt x="60645" y="13856"/>
                    <a:pt x="59453" y="15213"/>
                  </a:cubicBezTo>
                  <a:cubicBezTo>
                    <a:pt x="58601" y="15592"/>
                    <a:pt x="57772" y="16017"/>
                    <a:pt x="56965" y="16465"/>
                  </a:cubicBezTo>
                  <a:cubicBezTo>
                    <a:pt x="57004" y="16417"/>
                    <a:pt x="57044" y="16369"/>
                    <a:pt x="57080" y="16325"/>
                  </a:cubicBezTo>
                  <a:cubicBezTo>
                    <a:pt x="58365" y="14737"/>
                    <a:pt x="59685" y="12648"/>
                    <a:pt x="60457" y="10499"/>
                  </a:cubicBezTo>
                  <a:close/>
                  <a:moveTo>
                    <a:pt x="48430" y="17945"/>
                  </a:moveTo>
                  <a:lnTo>
                    <a:pt x="48430" y="17945"/>
                  </a:lnTo>
                  <a:cubicBezTo>
                    <a:pt x="47685" y="18670"/>
                    <a:pt x="46889" y="19346"/>
                    <a:pt x="46041" y="19985"/>
                  </a:cubicBezTo>
                  <a:cubicBezTo>
                    <a:pt x="45949" y="19542"/>
                    <a:pt x="45721" y="19121"/>
                    <a:pt x="45397" y="18766"/>
                  </a:cubicBezTo>
                  <a:cubicBezTo>
                    <a:pt x="46389" y="18382"/>
                    <a:pt x="47405" y="18098"/>
                    <a:pt x="48430" y="17945"/>
                  </a:cubicBezTo>
                  <a:close/>
                  <a:moveTo>
                    <a:pt x="14204" y="18897"/>
                  </a:moveTo>
                  <a:lnTo>
                    <a:pt x="14204" y="18897"/>
                  </a:lnTo>
                  <a:cubicBezTo>
                    <a:pt x="11908" y="21130"/>
                    <a:pt x="9710" y="23439"/>
                    <a:pt x="7582" y="25787"/>
                  </a:cubicBezTo>
                  <a:cubicBezTo>
                    <a:pt x="8911" y="23163"/>
                    <a:pt x="11455" y="20874"/>
                    <a:pt x="14204" y="18897"/>
                  </a:cubicBezTo>
                  <a:close/>
                  <a:moveTo>
                    <a:pt x="35198" y="24947"/>
                  </a:moveTo>
                  <a:cubicBezTo>
                    <a:pt x="35198" y="25015"/>
                    <a:pt x="35202" y="25084"/>
                    <a:pt x="35206" y="25152"/>
                  </a:cubicBezTo>
                  <a:cubicBezTo>
                    <a:pt x="34670" y="25728"/>
                    <a:pt x="34138" y="26304"/>
                    <a:pt x="33606" y="26880"/>
                  </a:cubicBezTo>
                  <a:cubicBezTo>
                    <a:pt x="32177" y="27564"/>
                    <a:pt x="30768" y="28253"/>
                    <a:pt x="29412" y="28960"/>
                  </a:cubicBezTo>
                  <a:cubicBezTo>
                    <a:pt x="31313" y="27600"/>
                    <a:pt x="33257" y="26275"/>
                    <a:pt x="35198" y="24947"/>
                  </a:cubicBezTo>
                  <a:close/>
                  <a:moveTo>
                    <a:pt x="82050" y="30753"/>
                  </a:moveTo>
                  <a:cubicBezTo>
                    <a:pt x="83182" y="32002"/>
                    <a:pt x="81618" y="35483"/>
                    <a:pt x="80535" y="37715"/>
                  </a:cubicBezTo>
                  <a:cubicBezTo>
                    <a:pt x="80363" y="37691"/>
                    <a:pt x="80191" y="37683"/>
                    <a:pt x="80015" y="37679"/>
                  </a:cubicBezTo>
                  <a:cubicBezTo>
                    <a:pt x="80631" y="36171"/>
                    <a:pt x="81051" y="34635"/>
                    <a:pt x="81103" y="33122"/>
                  </a:cubicBezTo>
                  <a:cubicBezTo>
                    <a:pt x="81243" y="32969"/>
                    <a:pt x="81383" y="32829"/>
                    <a:pt x="81519" y="32677"/>
                  </a:cubicBezTo>
                  <a:cubicBezTo>
                    <a:pt x="81984" y="32162"/>
                    <a:pt x="82100" y="31625"/>
                    <a:pt x="81995" y="31133"/>
                  </a:cubicBezTo>
                  <a:cubicBezTo>
                    <a:pt x="82113" y="30996"/>
                    <a:pt x="82150" y="30866"/>
                    <a:pt x="82050" y="30753"/>
                  </a:cubicBezTo>
                  <a:close/>
                  <a:moveTo>
                    <a:pt x="24039" y="37231"/>
                  </a:moveTo>
                  <a:lnTo>
                    <a:pt x="24039" y="37231"/>
                  </a:lnTo>
                  <a:cubicBezTo>
                    <a:pt x="21838" y="39604"/>
                    <a:pt x="19629" y="41972"/>
                    <a:pt x="17396" y="44321"/>
                  </a:cubicBezTo>
                  <a:cubicBezTo>
                    <a:pt x="17372" y="44333"/>
                    <a:pt x="17353" y="44341"/>
                    <a:pt x="17329" y="44353"/>
                  </a:cubicBezTo>
                  <a:lnTo>
                    <a:pt x="17329" y="44353"/>
                  </a:lnTo>
                  <a:cubicBezTo>
                    <a:pt x="18181" y="43385"/>
                    <a:pt x="19001" y="42448"/>
                    <a:pt x="19730" y="41552"/>
                  </a:cubicBezTo>
                  <a:cubicBezTo>
                    <a:pt x="20634" y="40444"/>
                    <a:pt x="21462" y="39287"/>
                    <a:pt x="22262" y="38116"/>
                  </a:cubicBezTo>
                  <a:cubicBezTo>
                    <a:pt x="22866" y="37823"/>
                    <a:pt x="23459" y="37527"/>
                    <a:pt x="24039" y="37231"/>
                  </a:cubicBezTo>
                  <a:close/>
                  <a:moveTo>
                    <a:pt x="47909" y="45757"/>
                  </a:moveTo>
                  <a:lnTo>
                    <a:pt x="47909" y="45757"/>
                  </a:lnTo>
                  <a:cubicBezTo>
                    <a:pt x="47757" y="46286"/>
                    <a:pt x="47613" y="46818"/>
                    <a:pt x="47486" y="47350"/>
                  </a:cubicBezTo>
                  <a:cubicBezTo>
                    <a:pt x="45705" y="49346"/>
                    <a:pt x="43813" y="51271"/>
                    <a:pt x="41816" y="53144"/>
                  </a:cubicBezTo>
                  <a:cubicBezTo>
                    <a:pt x="41844" y="52991"/>
                    <a:pt x="41868" y="52843"/>
                    <a:pt x="41896" y="52695"/>
                  </a:cubicBezTo>
                  <a:cubicBezTo>
                    <a:pt x="41988" y="52195"/>
                    <a:pt x="42108" y="51703"/>
                    <a:pt x="42228" y="51207"/>
                  </a:cubicBezTo>
                  <a:cubicBezTo>
                    <a:pt x="42801" y="50491"/>
                    <a:pt x="43377" y="49778"/>
                    <a:pt x="43961" y="49067"/>
                  </a:cubicBezTo>
                  <a:cubicBezTo>
                    <a:pt x="45292" y="47974"/>
                    <a:pt x="46609" y="46873"/>
                    <a:pt x="47909" y="45757"/>
                  </a:cubicBezTo>
                  <a:close/>
                  <a:moveTo>
                    <a:pt x="42628" y="36615"/>
                  </a:moveTo>
                  <a:lnTo>
                    <a:pt x="42628" y="36615"/>
                  </a:lnTo>
                  <a:cubicBezTo>
                    <a:pt x="42092" y="37539"/>
                    <a:pt x="41576" y="38483"/>
                    <a:pt x="41072" y="39440"/>
                  </a:cubicBezTo>
                  <a:cubicBezTo>
                    <a:pt x="38243" y="42389"/>
                    <a:pt x="35550" y="45409"/>
                    <a:pt x="33054" y="48386"/>
                  </a:cubicBezTo>
                  <a:cubicBezTo>
                    <a:pt x="32457" y="49094"/>
                    <a:pt x="31549" y="50295"/>
                    <a:pt x="30624" y="51719"/>
                  </a:cubicBezTo>
                  <a:cubicBezTo>
                    <a:pt x="29200" y="52808"/>
                    <a:pt x="27560" y="53999"/>
                    <a:pt x="25708" y="54564"/>
                  </a:cubicBezTo>
                  <a:cubicBezTo>
                    <a:pt x="25887" y="53667"/>
                    <a:pt x="26260" y="52788"/>
                    <a:pt x="26727" y="51927"/>
                  </a:cubicBezTo>
                  <a:cubicBezTo>
                    <a:pt x="30284" y="47514"/>
                    <a:pt x="34550" y="43436"/>
                    <a:pt x="38747" y="39324"/>
                  </a:cubicBezTo>
                  <a:cubicBezTo>
                    <a:pt x="40083" y="38479"/>
                    <a:pt x="41372" y="37571"/>
                    <a:pt x="42628" y="36615"/>
                  </a:cubicBezTo>
                  <a:close/>
                  <a:moveTo>
                    <a:pt x="64182" y="53560"/>
                  </a:moveTo>
                  <a:lnTo>
                    <a:pt x="64182" y="53560"/>
                  </a:lnTo>
                  <a:cubicBezTo>
                    <a:pt x="63086" y="55377"/>
                    <a:pt x="61750" y="57681"/>
                    <a:pt x="60065" y="59650"/>
                  </a:cubicBezTo>
                  <a:cubicBezTo>
                    <a:pt x="60278" y="58717"/>
                    <a:pt x="60553" y="57777"/>
                    <a:pt x="60885" y="56836"/>
                  </a:cubicBezTo>
                  <a:cubicBezTo>
                    <a:pt x="60954" y="56708"/>
                    <a:pt x="61026" y="56581"/>
                    <a:pt x="61098" y="56452"/>
                  </a:cubicBezTo>
                  <a:cubicBezTo>
                    <a:pt x="62141" y="55504"/>
                    <a:pt x="63170" y="54536"/>
                    <a:pt x="64182" y="53560"/>
                  </a:cubicBezTo>
                  <a:close/>
                  <a:moveTo>
                    <a:pt x="72865" y="51691"/>
                  </a:moveTo>
                  <a:cubicBezTo>
                    <a:pt x="71520" y="53840"/>
                    <a:pt x="70128" y="55876"/>
                    <a:pt x="68499" y="57901"/>
                  </a:cubicBezTo>
                  <a:cubicBezTo>
                    <a:pt x="67219" y="59497"/>
                    <a:pt x="65931" y="61085"/>
                    <a:pt x="64518" y="62598"/>
                  </a:cubicBezTo>
                  <a:cubicBezTo>
                    <a:pt x="65811" y="61118"/>
                    <a:pt x="66939" y="59521"/>
                    <a:pt x="67971" y="58012"/>
                  </a:cubicBezTo>
                  <a:cubicBezTo>
                    <a:pt x="69323" y="56044"/>
                    <a:pt x="70560" y="54020"/>
                    <a:pt x="71768" y="51983"/>
                  </a:cubicBezTo>
                  <a:cubicBezTo>
                    <a:pt x="72148" y="51903"/>
                    <a:pt x="72509" y="51803"/>
                    <a:pt x="72865" y="51691"/>
                  </a:cubicBezTo>
                  <a:close/>
                  <a:moveTo>
                    <a:pt x="40544" y="62790"/>
                  </a:moveTo>
                  <a:lnTo>
                    <a:pt x="40544" y="62790"/>
                  </a:lnTo>
                  <a:cubicBezTo>
                    <a:pt x="40515" y="63059"/>
                    <a:pt x="40544" y="63323"/>
                    <a:pt x="40616" y="63578"/>
                  </a:cubicBezTo>
                  <a:cubicBezTo>
                    <a:pt x="39656" y="63839"/>
                    <a:pt x="38687" y="64010"/>
                    <a:pt x="37715" y="64067"/>
                  </a:cubicBezTo>
                  <a:cubicBezTo>
                    <a:pt x="38675" y="63694"/>
                    <a:pt x="39619" y="63266"/>
                    <a:pt x="40544" y="62790"/>
                  </a:cubicBezTo>
                  <a:close/>
                  <a:moveTo>
                    <a:pt x="50186" y="0"/>
                  </a:moveTo>
                  <a:cubicBezTo>
                    <a:pt x="45685" y="0"/>
                    <a:pt x="40923" y="1348"/>
                    <a:pt x="36618" y="3181"/>
                  </a:cubicBezTo>
                  <a:cubicBezTo>
                    <a:pt x="36178" y="2361"/>
                    <a:pt x="35154" y="1729"/>
                    <a:pt x="34077" y="1729"/>
                  </a:cubicBezTo>
                  <a:cubicBezTo>
                    <a:pt x="33826" y="1729"/>
                    <a:pt x="33573" y="1764"/>
                    <a:pt x="33325" y="1836"/>
                  </a:cubicBezTo>
                  <a:cubicBezTo>
                    <a:pt x="27968" y="3409"/>
                    <a:pt x="24286" y="7651"/>
                    <a:pt x="21090" y="11575"/>
                  </a:cubicBezTo>
                  <a:cubicBezTo>
                    <a:pt x="19313" y="12495"/>
                    <a:pt x="17597" y="13472"/>
                    <a:pt x="15956" y="14456"/>
                  </a:cubicBezTo>
                  <a:cubicBezTo>
                    <a:pt x="10915" y="17477"/>
                    <a:pt x="5053" y="21594"/>
                    <a:pt x="3577" y="26860"/>
                  </a:cubicBezTo>
                  <a:cubicBezTo>
                    <a:pt x="3376" y="27580"/>
                    <a:pt x="3833" y="28441"/>
                    <a:pt x="4774" y="28609"/>
                  </a:cubicBezTo>
                  <a:cubicBezTo>
                    <a:pt x="4861" y="28624"/>
                    <a:pt x="4953" y="28628"/>
                    <a:pt x="5042" y="28640"/>
                  </a:cubicBezTo>
                  <a:cubicBezTo>
                    <a:pt x="3733" y="30133"/>
                    <a:pt x="2445" y="31629"/>
                    <a:pt x="1168" y="33126"/>
                  </a:cubicBezTo>
                  <a:cubicBezTo>
                    <a:pt x="0" y="34490"/>
                    <a:pt x="1320" y="36059"/>
                    <a:pt x="2937" y="36459"/>
                  </a:cubicBezTo>
                  <a:cubicBezTo>
                    <a:pt x="2625" y="37339"/>
                    <a:pt x="2429" y="38247"/>
                    <a:pt x="2373" y="39191"/>
                  </a:cubicBezTo>
                  <a:cubicBezTo>
                    <a:pt x="2329" y="39955"/>
                    <a:pt x="2933" y="40904"/>
                    <a:pt x="3789" y="41236"/>
                  </a:cubicBezTo>
                  <a:cubicBezTo>
                    <a:pt x="4061" y="41340"/>
                    <a:pt x="4342" y="41436"/>
                    <a:pt x="4621" y="41520"/>
                  </a:cubicBezTo>
                  <a:cubicBezTo>
                    <a:pt x="2949" y="44141"/>
                    <a:pt x="1600" y="46878"/>
                    <a:pt x="848" y="49826"/>
                  </a:cubicBezTo>
                  <a:cubicBezTo>
                    <a:pt x="484" y="51263"/>
                    <a:pt x="1876" y="52795"/>
                    <a:pt x="3544" y="52795"/>
                  </a:cubicBezTo>
                  <a:cubicBezTo>
                    <a:pt x="3813" y="52795"/>
                    <a:pt x="4089" y="52755"/>
                    <a:pt x="4366" y="52668"/>
                  </a:cubicBezTo>
                  <a:lnTo>
                    <a:pt x="4366" y="52668"/>
                  </a:lnTo>
                  <a:cubicBezTo>
                    <a:pt x="2809" y="55332"/>
                    <a:pt x="1720" y="58105"/>
                    <a:pt x="1568" y="60982"/>
                  </a:cubicBezTo>
                  <a:cubicBezTo>
                    <a:pt x="1496" y="62334"/>
                    <a:pt x="3016" y="63318"/>
                    <a:pt x="4497" y="63318"/>
                  </a:cubicBezTo>
                  <a:cubicBezTo>
                    <a:pt x="5182" y="63318"/>
                    <a:pt x="5858" y="63107"/>
                    <a:pt x="6370" y="62630"/>
                  </a:cubicBezTo>
                  <a:cubicBezTo>
                    <a:pt x="7862" y="61229"/>
                    <a:pt x="9330" y="59809"/>
                    <a:pt x="10791" y="58381"/>
                  </a:cubicBezTo>
                  <a:cubicBezTo>
                    <a:pt x="10867" y="59585"/>
                    <a:pt x="12395" y="60505"/>
                    <a:pt x="13856" y="60505"/>
                  </a:cubicBezTo>
                  <a:cubicBezTo>
                    <a:pt x="14344" y="60505"/>
                    <a:pt x="14824" y="60406"/>
                    <a:pt x="15241" y="60173"/>
                  </a:cubicBezTo>
                  <a:lnTo>
                    <a:pt x="15241" y="60173"/>
                  </a:lnTo>
                  <a:cubicBezTo>
                    <a:pt x="14912" y="60926"/>
                    <a:pt x="14604" y="61682"/>
                    <a:pt x="14332" y="62459"/>
                  </a:cubicBezTo>
                  <a:cubicBezTo>
                    <a:pt x="13856" y="63827"/>
                    <a:pt x="15272" y="65527"/>
                    <a:pt x="17001" y="65527"/>
                  </a:cubicBezTo>
                  <a:cubicBezTo>
                    <a:pt x="17281" y="65527"/>
                    <a:pt x="17573" y="65483"/>
                    <a:pt x="17861" y="65383"/>
                  </a:cubicBezTo>
                  <a:cubicBezTo>
                    <a:pt x="21290" y="64215"/>
                    <a:pt x="24371" y="62654"/>
                    <a:pt x="27228" y="60858"/>
                  </a:cubicBezTo>
                  <a:lnTo>
                    <a:pt x="27228" y="60858"/>
                  </a:lnTo>
                  <a:cubicBezTo>
                    <a:pt x="27076" y="61590"/>
                    <a:pt x="26960" y="62334"/>
                    <a:pt x="26919" y="63090"/>
                  </a:cubicBezTo>
                  <a:cubicBezTo>
                    <a:pt x="26847" y="64455"/>
                    <a:pt x="28296" y="65427"/>
                    <a:pt x="29820" y="65495"/>
                  </a:cubicBezTo>
                  <a:lnTo>
                    <a:pt x="29893" y="65495"/>
                  </a:lnTo>
                  <a:cubicBezTo>
                    <a:pt x="30513" y="66884"/>
                    <a:pt x="31729" y="68028"/>
                    <a:pt x="33778" y="68612"/>
                  </a:cubicBezTo>
                  <a:cubicBezTo>
                    <a:pt x="34958" y="68948"/>
                    <a:pt x="36158" y="69096"/>
                    <a:pt x="37355" y="69096"/>
                  </a:cubicBezTo>
                  <a:cubicBezTo>
                    <a:pt x="41888" y="69096"/>
                    <a:pt x="46441" y="66952"/>
                    <a:pt x="50262" y="64627"/>
                  </a:cubicBezTo>
                  <a:cubicBezTo>
                    <a:pt x="51059" y="64315"/>
                    <a:pt x="51822" y="63938"/>
                    <a:pt x="52543" y="63506"/>
                  </a:cubicBezTo>
                  <a:lnTo>
                    <a:pt x="52543" y="63506"/>
                  </a:lnTo>
                  <a:cubicBezTo>
                    <a:pt x="52419" y="64287"/>
                    <a:pt x="52339" y="65087"/>
                    <a:pt x="52311" y="65903"/>
                  </a:cubicBezTo>
                  <a:cubicBezTo>
                    <a:pt x="52271" y="67120"/>
                    <a:pt x="53479" y="68160"/>
                    <a:pt x="54871" y="68328"/>
                  </a:cubicBezTo>
                  <a:cubicBezTo>
                    <a:pt x="55900" y="69912"/>
                    <a:pt x="57833" y="71168"/>
                    <a:pt x="59977" y="71168"/>
                  </a:cubicBezTo>
                  <a:cubicBezTo>
                    <a:pt x="60169" y="71168"/>
                    <a:pt x="60365" y="71157"/>
                    <a:pt x="60561" y="71137"/>
                  </a:cubicBezTo>
                  <a:cubicBezTo>
                    <a:pt x="64062" y="70760"/>
                    <a:pt x="66615" y="68263"/>
                    <a:pt x="68712" y="66123"/>
                  </a:cubicBezTo>
                  <a:cubicBezTo>
                    <a:pt x="72237" y="62526"/>
                    <a:pt x="75282" y="58629"/>
                    <a:pt x="77870" y="54536"/>
                  </a:cubicBezTo>
                  <a:cubicBezTo>
                    <a:pt x="81003" y="49582"/>
                    <a:pt x="83964" y="44525"/>
                    <a:pt x="86285" y="39268"/>
                  </a:cubicBezTo>
                  <a:cubicBezTo>
                    <a:pt x="87789" y="35867"/>
                    <a:pt x="90190" y="30217"/>
                    <a:pt x="86388" y="27232"/>
                  </a:cubicBezTo>
                  <a:cubicBezTo>
                    <a:pt x="85184" y="26288"/>
                    <a:pt x="83904" y="25900"/>
                    <a:pt x="82615" y="25900"/>
                  </a:cubicBezTo>
                  <a:cubicBezTo>
                    <a:pt x="81579" y="25900"/>
                    <a:pt x="80539" y="26151"/>
                    <a:pt x="79539" y="26568"/>
                  </a:cubicBezTo>
                  <a:cubicBezTo>
                    <a:pt x="80971" y="24576"/>
                    <a:pt x="82451" y="22611"/>
                    <a:pt x="84048" y="20722"/>
                  </a:cubicBezTo>
                  <a:cubicBezTo>
                    <a:pt x="85533" y="18962"/>
                    <a:pt x="83504" y="17185"/>
                    <a:pt x="81419" y="17185"/>
                  </a:cubicBezTo>
                  <a:cubicBezTo>
                    <a:pt x="80743" y="17185"/>
                    <a:pt x="80063" y="17374"/>
                    <a:pt x="79495" y="17806"/>
                  </a:cubicBezTo>
                  <a:cubicBezTo>
                    <a:pt x="78102" y="18870"/>
                    <a:pt x="76818" y="19990"/>
                    <a:pt x="75602" y="21150"/>
                  </a:cubicBezTo>
                  <a:cubicBezTo>
                    <a:pt x="75057" y="20338"/>
                    <a:pt x="74061" y="19946"/>
                    <a:pt x="72948" y="19946"/>
                  </a:cubicBezTo>
                  <a:cubicBezTo>
                    <a:pt x="72732" y="19946"/>
                    <a:pt x="72512" y="19961"/>
                    <a:pt x="72292" y="19990"/>
                  </a:cubicBezTo>
                  <a:cubicBezTo>
                    <a:pt x="72213" y="20002"/>
                    <a:pt x="72132" y="20018"/>
                    <a:pt x="72052" y="20030"/>
                  </a:cubicBezTo>
                  <a:cubicBezTo>
                    <a:pt x="72252" y="19346"/>
                    <a:pt x="72364" y="18654"/>
                    <a:pt x="72348" y="17957"/>
                  </a:cubicBezTo>
                  <a:cubicBezTo>
                    <a:pt x="72292" y="15797"/>
                    <a:pt x="70576" y="14421"/>
                    <a:pt x="68416" y="13852"/>
                  </a:cubicBezTo>
                  <a:cubicBezTo>
                    <a:pt x="68023" y="13400"/>
                    <a:pt x="67447" y="13080"/>
                    <a:pt x="66735" y="13008"/>
                  </a:cubicBezTo>
                  <a:cubicBezTo>
                    <a:pt x="67147" y="11043"/>
                    <a:pt x="66675" y="9079"/>
                    <a:pt x="64738" y="7267"/>
                  </a:cubicBezTo>
                  <a:cubicBezTo>
                    <a:pt x="63678" y="6270"/>
                    <a:pt x="62385" y="5742"/>
                    <a:pt x="60974" y="5553"/>
                  </a:cubicBezTo>
                  <a:cubicBezTo>
                    <a:pt x="60561" y="3749"/>
                    <a:pt x="59312" y="2177"/>
                    <a:pt x="56773" y="1169"/>
                  </a:cubicBezTo>
                  <a:cubicBezTo>
                    <a:pt x="54708" y="353"/>
                    <a:pt x="52479" y="0"/>
                    <a:pt x="50186" y="0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2748611" y="1192720"/>
              <a:ext cx="3311049" cy="2747418"/>
            </a:xfrm>
            <a:custGeom>
              <a:avLst/>
              <a:gdLst/>
              <a:ahLst/>
              <a:cxnLst/>
              <a:rect l="l" t="t" r="r" b="b"/>
              <a:pathLst>
                <a:path w="110793" h="91933" extrusionOk="0">
                  <a:moveTo>
                    <a:pt x="50743" y="6275"/>
                  </a:moveTo>
                  <a:cubicBezTo>
                    <a:pt x="53200" y="6275"/>
                    <a:pt x="56857" y="7419"/>
                    <a:pt x="59430" y="8276"/>
                  </a:cubicBezTo>
                  <a:cubicBezTo>
                    <a:pt x="59393" y="8455"/>
                    <a:pt x="59374" y="8636"/>
                    <a:pt x="59374" y="8815"/>
                  </a:cubicBezTo>
                  <a:cubicBezTo>
                    <a:pt x="57073" y="8172"/>
                    <a:pt x="54732" y="7731"/>
                    <a:pt x="52420" y="7679"/>
                  </a:cubicBezTo>
                  <a:cubicBezTo>
                    <a:pt x="52191" y="7535"/>
                    <a:pt x="51975" y="7387"/>
                    <a:pt x="51744" y="7243"/>
                  </a:cubicBezTo>
                  <a:cubicBezTo>
                    <a:pt x="51131" y="6867"/>
                    <a:pt x="50503" y="6708"/>
                    <a:pt x="49899" y="6708"/>
                  </a:cubicBezTo>
                  <a:cubicBezTo>
                    <a:pt x="49727" y="6708"/>
                    <a:pt x="49555" y="6719"/>
                    <a:pt x="49387" y="6743"/>
                  </a:cubicBezTo>
                  <a:cubicBezTo>
                    <a:pt x="49259" y="6667"/>
                    <a:pt x="49139" y="6623"/>
                    <a:pt x="49022" y="6623"/>
                  </a:cubicBezTo>
                  <a:cubicBezTo>
                    <a:pt x="48943" y="6623"/>
                    <a:pt x="48867" y="6647"/>
                    <a:pt x="48795" y="6691"/>
                  </a:cubicBezTo>
                  <a:cubicBezTo>
                    <a:pt x="49263" y="6395"/>
                    <a:pt x="49940" y="6275"/>
                    <a:pt x="50743" y="6275"/>
                  </a:cubicBezTo>
                  <a:close/>
                  <a:moveTo>
                    <a:pt x="80740" y="16318"/>
                  </a:moveTo>
                  <a:lnTo>
                    <a:pt x="80740" y="16318"/>
                  </a:lnTo>
                  <a:cubicBezTo>
                    <a:pt x="84017" y="17727"/>
                    <a:pt x="87121" y="19182"/>
                    <a:pt x="90214" y="20887"/>
                  </a:cubicBezTo>
                  <a:cubicBezTo>
                    <a:pt x="92648" y="22231"/>
                    <a:pt x="95072" y="23584"/>
                    <a:pt x="97381" y="25064"/>
                  </a:cubicBezTo>
                  <a:cubicBezTo>
                    <a:pt x="95116" y="23708"/>
                    <a:pt x="92687" y="22528"/>
                    <a:pt x="90386" y="21443"/>
                  </a:cubicBezTo>
                  <a:cubicBezTo>
                    <a:pt x="87382" y="20027"/>
                    <a:pt x="84293" y="18730"/>
                    <a:pt x="81188" y="17466"/>
                  </a:cubicBezTo>
                  <a:cubicBezTo>
                    <a:pt x="81068" y="17066"/>
                    <a:pt x="80916" y="16686"/>
                    <a:pt x="80740" y="16318"/>
                  </a:cubicBezTo>
                  <a:close/>
                  <a:moveTo>
                    <a:pt x="83589" y="25417"/>
                  </a:moveTo>
                  <a:lnTo>
                    <a:pt x="83589" y="25417"/>
                  </a:lnTo>
                  <a:cubicBezTo>
                    <a:pt x="86362" y="26565"/>
                    <a:pt x="89878" y="27965"/>
                    <a:pt x="92883" y="29734"/>
                  </a:cubicBezTo>
                  <a:cubicBezTo>
                    <a:pt x="91459" y="29509"/>
                    <a:pt x="90022" y="29221"/>
                    <a:pt x="88591" y="28874"/>
                  </a:cubicBezTo>
                  <a:cubicBezTo>
                    <a:pt x="88399" y="28802"/>
                    <a:pt x="88202" y="28726"/>
                    <a:pt x="88006" y="28650"/>
                  </a:cubicBezTo>
                  <a:cubicBezTo>
                    <a:pt x="86554" y="27553"/>
                    <a:pt x="85081" y="26477"/>
                    <a:pt x="83589" y="25417"/>
                  </a:cubicBezTo>
                  <a:close/>
                  <a:moveTo>
                    <a:pt x="20022" y="28573"/>
                  </a:moveTo>
                  <a:cubicBezTo>
                    <a:pt x="21687" y="28573"/>
                    <a:pt x="23488" y="29394"/>
                    <a:pt x="25108" y="30374"/>
                  </a:cubicBezTo>
                  <a:cubicBezTo>
                    <a:pt x="25688" y="31262"/>
                    <a:pt x="26332" y="32135"/>
                    <a:pt x="27017" y="32979"/>
                  </a:cubicBezTo>
                  <a:cubicBezTo>
                    <a:pt x="26949" y="32942"/>
                    <a:pt x="26873" y="32899"/>
                    <a:pt x="26801" y="32859"/>
                  </a:cubicBezTo>
                  <a:cubicBezTo>
                    <a:pt x="24384" y="31514"/>
                    <a:pt x="21199" y="30130"/>
                    <a:pt x="17918" y="29322"/>
                  </a:cubicBezTo>
                  <a:cubicBezTo>
                    <a:pt x="18086" y="29073"/>
                    <a:pt x="18338" y="28885"/>
                    <a:pt x="18683" y="28774"/>
                  </a:cubicBezTo>
                  <a:cubicBezTo>
                    <a:pt x="19115" y="28634"/>
                    <a:pt x="19562" y="28573"/>
                    <a:pt x="20022" y="28573"/>
                  </a:cubicBezTo>
                  <a:close/>
                  <a:moveTo>
                    <a:pt x="20775" y="36552"/>
                  </a:moveTo>
                  <a:cubicBezTo>
                    <a:pt x="21299" y="36800"/>
                    <a:pt x="21799" y="37048"/>
                    <a:pt x="22263" y="37288"/>
                  </a:cubicBezTo>
                  <a:cubicBezTo>
                    <a:pt x="22183" y="37572"/>
                    <a:pt x="22119" y="37856"/>
                    <a:pt x="22063" y="38140"/>
                  </a:cubicBezTo>
                  <a:cubicBezTo>
                    <a:pt x="21603" y="37604"/>
                    <a:pt x="21175" y="37076"/>
                    <a:pt x="20775" y="36552"/>
                  </a:cubicBezTo>
                  <a:close/>
                  <a:moveTo>
                    <a:pt x="29277" y="41930"/>
                  </a:moveTo>
                  <a:lnTo>
                    <a:pt x="29277" y="41930"/>
                  </a:lnTo>
                  <a:cubicBezTo>
                    <a:pt x="30378" y="42705"/>
                    <a:pt x="31414" y="43542"/>
                    <a:pt x="32386" y="44430"/>
                  </a:cubicBezTo>
                  <a:cubicBezTo>
                    <a:pt x="31710" y="44526"/>
                    <a:pt x="31070" y="44766"/>
                    <a:pt x="30526" y="45106"/>
                  </a:cubicBezTo>
                  <a:cubicBezTo>
                    <a:pt x="29946" y="44066"/>
                    <a:pt x="29505" y="43001"/>
                    <a:pt x="29277" y="41930"/>
                  </a:cubicBezTo>
                  <a:close/>
                  <a:moveTo>
                    <a:pt x="11292" y="34587"/>
                  </a:moveTo>
                  <a:cubicBezTo>
                    <a:pt x="12905" y="38401"/>
                    <a:pt x="16042" y="42149"/>
                    <a:pt x="18174" y="44350"/>
                  </a:cubicBezTo>
                  <a:cubicBezTo>
                    <a:pt x="18270" y="44450"/>
                    <a:pt x="18374" y="44554"/>
                    <a:pt x="18474" y="44658"/>
                  </a:cubicBezTo>
                  <a:cubicBezTo>
                    <a:pt x="17710" y="44942"/>
                    <a:pt x="17078" y="45466"/>
                    <a:pt x="16733" y="46166"/>
                  </a:cubicBezTo>
                  <a:cubicBezTo>
                    <a:pt x="16077" y="45618"/>
                    <a:pt x="15337" y="45387"/>
                    <a:pt x="14621" y="45387"/>
                  </a:cubicBezTo>
                  <a:cubicBezTo>
                    <a:pt x="12788" y="45387"/>
                    <a:pt x="11112" y="46911"/>
                    <a:pt x="11361" y="48635"/>
                  </a:cubicBezTo>
                  <a:cubicBezTo>
                    <a:pt x="9872" y="45282"/>
                    <a:pt x="9040" y="41753"/>
                    <a:pt x="9195" y="38072"/>
                  </a:cubicBezTo>
                  <a:cubicBezTo>
                    <a:pt x="9280" y="36111"/>
                    <a:pt x="10088" y="35051"/>
                    <a:pt x="11292" y="34587"/>
                  </a:cubicBezTo>
                  <a:close/>
                  <a:moveTo>
                    <a:pt x="71694" y="42469"/>
                  </a:moveTo>
                  <a:lnTo>
                    <a:pt x="71694" y="42469"/>
                  </a:lnTo>
                  <a:cubicBezTo>
                    <a:pt x="72497" y="42633"/>
                    <a:pt x="73310" y="42781"/>
                    <a:pt x="74122" y="42918"/>
                  </a:cubicBezTo>
                  <a:cubicBezTo>
                    <a:pt x="77167" y="44783"/>
                    <a:pt x="80104" y="46766"/>
                    <a:pt x="82957" y="48859"/>
                  </a:cubicBezTo>
                  <a:cubicBezTo>
                    <a:pt x="82728" y="48831"/>
                    <a:pt x="82497" y="48807"/>
                    <a:pt x="82272" y="48775"/>
                  </a:cubicBezTo>
                  <a:cubicBezTo>
                    <a:pt x="81516" y="48679"/>
                    <a:pt x="80760" y="48555"/>
                    <a:pt x="80008" y="48427"/>
                  </a:cubicBezTo>
                  <a:cubicBezTo>
                    <a:pt x="78911" y="47831"/>
                    <a:pt x="77823" y="47223"/>
                    <a:pt x="76739" y="46611"/>
                  </a:cubicBezTo>
                  <a:cubicBezTo>
                    <a:pt x="75075" y="45219"/>
                    <a:pt x="73394" y="43834"/>
                    <a:pt x="71694" y="42469"/>
                  </a:cubicBezTo>
                  <a:close/>
                  <a:moveTo>
                    <a:pt x="98873" y="50120"/>
                  </a:moveTo>
                  <a:cubicBezTo>
                    <a:pt x="99269" y="51124"/>
                    <a:pt x="99529" y="52140"/>
                    <a:pt x="99617" y="53156"/>
                  </a:cubicBezTo>
                  <a:cubicBezTo>
                    <a:pt x="99053" y="52153"/>
                    <a:pt x="98397" y="51164"/>
                    <a:pt x="97673" y="50192"/>
                  </a:cubicBezTo>
                  <a:lnTo>
                    <a:pt x="97673" y="50192"/>
                  </a:lnTo>
                  <a:cubicBezTo>
                    <a:pt x="97780" y="50199"/>
                    <a:pt x="97889" y="50203"/>
                    <a:pt x="97996" y="50203"/>
                  </a:cubicBezTo>
                  <a:cubicBezTo>
                    <a:pt x="98297" y="50203"/>
                    <a:pt x="98589" y="50175"/>
                    <a:pt x="98873" y="50120"/>
                  </a:cubicBezTo>
                  <a:close/>
                  <a:moveTo>
                    <a:pt x="40269" y="55789"/>
                  </a:moveTo>
                  <a:cubicBezTo>
                    <a:pt x="41144" y="56349"/>
                    <a:pt x="42025" y="56906"/>
                    <a:pt x="42906" y="57466"/>
                  </a:cubicBezTo>
                  <a:cubicBezTo>
                    <a:pt x="43946" y="58962"/>
                    <a:pt x="44994" y="60439"/>
                    <a:pt x="46074" y="61859"/>
                  </a:cubicBezTo>
                  <a:cubicBezTo>
                    <a:pt x="44001" y="59867"/>
                    <a:pt x="41981" y="57830"/>
                    <a:pt x="39957" y="55797"/>
                  </a:cubicBezTo>
                  <a:cubicBezTo>
                    <a:pt x="40060" y="55797"/>
                    <a:pt x="40164" y="55793"/>
                    <a:pt x="40269" y="55789"/>
                  </a:cubicBezTo>
                  <a:close/>
                  <a:moveTo>
                    <a:pt x="57753" y="48007"/>
                  </a:moveTo>
                  <a:lnTo>
                    <a:pt x="57753" y="48007"/>
                  </a:lnTo>
                  <a:cubicBezTo>
                    <a:pt x="59162" y="48567"/>
                    <a:pt x="60602" y="49111"/>
                    <a:pt x="62054" y="49640"/>
                  </a:cubicBezTo>
                  <a:cubicBezTo>
                    <a:pt x="66556" y="52604"/>
                    <a:pt x="71165" y="55429"/>
                    <a:pt x="75699" y="58046"/>
                  </a:cubicBezTo>
                  <a:cubicBezTo>
                    <a:pt x="76783" y="58670"/>
                    <a:pt x="78611" y="59623"/>
                    <a:pt x="80784" y="60587"/>
                  </a:cubicBezTo>
                  <a:cubicBezTo>
                    <a:pt x="82449" y="62083"/>
                    <a:pt x="84265" y="63804"/>
                    <a:pt x="85125" y="65744"/>
                  </a:cubicBezTo>
                  <a:cubicBezTo>
                    <a:pt x="83757" y="65556"/>
                    <a:pt x="82416" y="65168"/>
                    <a:pt x="81100" y="64672"/>
                  </a:cubicBezTo>
                  <a:cubicBezTo>
                    <a:pt x="74370" y="60947"/>
                    <a:pt x="68156" y="56474"/>
                    <a:pt x="61879" y="52076"/>
                  </a:cubicBezTo>
                  <a:cubicBezTo>
                    <a:pt x="60594" y="50676"/>
                    <a:pt x="59206" y="49324"/>
                    <a:pt x="57753" y="48007"/>
                  </a:cubicBezTo>
                  <a:close/>
                  <a:moveTo>
                    <a:pt x="58690" y="67497"/>
                  </a:moveTo>
                  <a:cubicBezTo>
                    <a:pt x="62311" y="69802"/>
                    <a:pt x="65919" y="72114"/>
                    <a:pt x="69505" y="74455"/>
                  </a:cubicBezTo>
                  <a:cubicBezTo>
                    <a:pt x="69521" y="74479"/>
                    <a:pt x="69533" y="74503"/>
                    <a:pt x="69548" y="74527"/>
                  </a:cubicBezTo>
                  <a:cubicBezTo>
                    <a:pt x="68076" y="73630"/>
                    <a:pt x="66648" y="72775"/>
                    <a:pt x="65284" y="72010"/>
                  </a:cubicBezTo>
                  <a:cubicBezTo>
                    <a:pt x="63587" y="71062"/>
                    <a:pt x="61827" y="70193"/>
                    <a:pt x="60038" y="69353"/>
                  </a:cubicBezTo>
                  <a:cubicBezTo>
                    <a:pt x="59594" y="68721"/>
                    <a:pt x="59142" y="68101"/>
                    <a:pt x="58690" y="67497"/>
                  </a:cubicBezTo>
                  <a:close/>
                  <a:moveTo>
                    <a:pt x="30729" y="77800"/>
                  </a:moveTo>
                  <a:cubicBezTo>
                    <a:pt x="34134" y="80208"/>
                    <a:pt x="37656" y="82513"/>
                    <a:pt x="41240" y="84742"/>
                  </a:cubicBezTo>
                  <a:cubicBezTo>
                    <a:pt x="37235" y="83349"/>
                    <a:pt x="33743" y="80681"/>
                    <a:pt x="30729" y="77800"/>
                  </a:cubicBezTo>
                  <a:close/>
                  <a:moveTo>
                    <a:pt x="50300" y="1"/>
                  </a:moveTo>
                  <a:cubicBezTo>
                    <a:pt x="47687" y="1"/>
                    <a:pt x="45246" y="557"/>
                    <a:pt x="43441" y="2138"/>
                  </a:cubicBezTo>
                  <a:cubicBezTo>
                    <a:pt x="40832" y="4418"/>
                    <a:pt x="41004" y="6967"/>
                    <a:pt x="42425" y="9319"/>
                  </a:cubicBezTo>
                  <a:cubicBezTo>
                    <a:pt x="39384" y="7820"/>
                    <a:pt x="36391" y="6263"/>
                    <a:pt x="33506" y="4590"/>
                  </a:cubicBezTo>
                  <a:cubicBezTo>
                    <a:pt x="32866" y="4218"/>
                    <a:pt x="32222" y="4058"/>
                    <a:pt x="31614" y="4058"/>
                  </a:cubicBezTo>
                  <a:cubicBezTo>
                    <a:pt x="28862" y="4058"/>
                    <a:pt x="26849" y="7367"/>
                    <a:pt x="29065" y="9364"/>
                  </a:cubicBezTo>
                  <a:cubicBezTo>
                    <a:pt x="30686" y="10824"/>
                    <a:pt x="32394" y="12172"/>
                    <a:pt x="34162" y="13445"/>
                  </a:cubicBezTo>
                  <a:cubicBezTo>
                    <a:pt x="32682" y="14130"/>
                    <a:pt x="32122" y="15482"/>
                    <a:pt x="32394" y="16918"/>
                  </a:cubicBezTo>
                  <a:cubicBezTo>
                    <a:pt x="32410" y="17002"/>
                    <a:pt x="32439" y="17082"/>
                    <a:pt x="32454" y="17166"/>
                  </a:cubicBezTo>
                  <a:cubicBezTo>
                    <a:pt x="31482" y="16970"/>
                    <a:pt x="30498" y="16854"/>
                    <a:pt x="29510" y="16854"/>
                  </a:cubicBezTo>
                  <a:cubicBezTo>
                    <a:pt x="29438" y="16854"/>
                    <a:pt x="29366" y="16854"/>
                    <a:pt x="29294" y="16858"/>
                  </a:cubicBezTo>
                  <a:cubicBezTo>
                    <a:pt x="25996" y="16914"/>
                    <a:pt x="23900" y="18715"/>
                    <a:pt x="23032" y="20975"/>
                  </a:cubicBezTo>
                  <a:cubicBezTo>
                    <a:pt x="22347" y="21391"/>
                    <a:pt x="21855" y="21995"/>
                    <a:pt x="21747" y="22736"/>
                  </a:cubicBezTo>
                  <a:cubicBezTo>
                    <a:pt x="21095" y="22643"/>
                    <a:pt x="20443" y="22595"/>
                    <a:pt x="19795" y="22591"/>
                  </a:cubicBezTo>
                  <a:cubicBezTo>
                    <a:pt x="17458" y="22591"/>
                    <a:pt x="15154" y="23244"/>
                    <a:pt x="12988" y="24833"/>
                  </a:cubicBezTo>
                  <a:cubicBezTo>
                    <a:pt x="11472" y="25945"/>
                    <a:pt x="10668" y="27297"/>
                    <a:pt x="10380" y="28781"/>
                  </a:cubicBezTo>
                  <a:cubicBezTo>
                    <a:pt x="7627" y="29210"/>
                    <a:pt x="5226" y="30518"/>
                    <a:pt x="3690" y="33182"/>
                  </a:cubicBezTo>
                  <a:cubicBezTo>
                    <a:pt x="0" y="39588"/>
                    <a:pt x="2541" y="47491"/>
                    <a:pt x="6759" y="54305"/>
                  </a:cubicBezTo>
                  <a:cubicBezTo>
                    <a:pt x="5222" y="54873"/>
                    <a:pt x="4118" y="56369"/>
                    <a:pt x="4711" y="57758"/>
                  </a:cubicBezTo>
                  <a:cubicBezTo>
                    <a:pt x="7111" y="63375"/>
                    <a:pt x="13573" y="67237"/>
                    <a:pt x="19562" y="70585"/>
                  </a:cubicBezTo>
                  <a:cubicBezTo>
                    <a:pt x="20967" y="72446"/>
                    <a:pt x="22456" y="74247"/>
                    <a:pt x="23952" y="75963"/>
                  </a:cubicBezTo>
                  <a:cubicBezTo>
                    <a:pt x="28561" y="81249"/>
                    <a:pt x="34843" y="87395"/>
                    <a:pt x="42877" y="88943"/>
                  </a:cubicBezTo>
                  <a:cubicBezTo>
                    <a:pt x="43045" y="88975"/>
                    <a:pt x="43221" y="88991"/>
                    <a:pt x="43397" y="88991"/>
                  </a:cubicBezTo>
                  <a:cubicBezTo>
                    <a:pt x="44354" y="88991"/>
                    <a:pt x="45322" y="88518"/>
                    <a:pt x="45538" y="87687"/>
                  </a:cubicBezTo>
                  <a:cubicBezTo>
                    <a:pt x="45562" y="87595"/>
                    <a:pt x="45570" y="87499"/>
                    <a:pt x="45589" y="87406"/>
                  </a:cubicBezTo>
                  <a:cubicBezTo>
                    <a:pt x="47862" y="88775"/>
                    <a:pt x="50143" y="90127"/>
                    <a:pt x="52428" y="91464"/>
                  </a:cubicBezTo>
                  <a:cubicBezTo>
                    <a:pt x="52980" y="91792"/>
                    <a:pt x="53556" y="91932"/>
                    <a:pt x="54117" y="91932"/>
                  </a:cubicBezTo>
                  <a:cubicBezTo>
                    <a:pt x="55657" y="91932"/>
                    <a:pt x="57065" y="90856"/>
                    <a:pt x="57513" y="89611"/>
                  </a:cubicBezTo>
                  <a:cubicBezTo>
                    <a:pt x="58854" y="89940"/>
                    <a:pt x="60242" y="90147"/>
                    <a:pt x="61679" y="90204"/>
                  </a:cubicBezTo>
                  <a:cubicBezTo>
                    <a:pt x="61718" y="90204"/>
                    <a:pt x="61759" y="90208"/>
                    <a:pt x="61799" y="90208"/>
                  </a:cubicBezTo>
                  <a:cubicBezTo>
                    <a:pt x="62939" y="90208"/>
                    <a:pt x="64307" y="89587"/>
                    <a:pt x="64795" y="88723"/>
                  </a:cubicBezTo>
                  <a:cubicBezTo>
                    <a:pt x="64959" y="88435"/>
                    <a:pt x="65099" y="88143"/>
                    <a:pt x="65232" y="87846"/>
                  </a:cubicBezTo>
                  <a:cubicBezTo>
                    <a:pt x="69225" y="89599"/>
                    <a:pt x="73402" y="91015"/>
                    <a:pt x="77895" y="91800"/>
                  </a:cubicBezTo>
                  <a:cubicBezTo>
                    <a:pt x="78135" y="91844"/>
                    <a:pt x="78375" y="91864"/>
                    <a:pt x="78615" y="91864"/>
                  </a:cubicBezTo>
                  <a:cubicBezTo>
                    <a:pt x="80928" y="91864"/>
                    <a:pt x="83093" y="90007"/>
                    <a:pt x="82233" y="88115"/>
                  </a:cubicBezTo>
                  <a:lnTo>
                    <a:pt x="82233" y="88115"/>
                  </a:lnTo>
                  <a:cubicBezTo>
                    <a:pt x="86297" y="89748"/>
                    <a:pt x="90527" y="90887"/>
                    <a:pt x="94912" y="91048"/>
                  </a:cubicBezTo>
                  <a:cubicBezTo>
                    <a:pt x="94960" y="91048"/>
                    <a:pt x="95008" y="91052"/>
                    <a:pt x="95056" y="91052"/>
                  </a:cubicBezTo>
                  <a:cubicBezTo>
                    <a:pt x="97985" y="91052"/>
                    <a:pt x="99697" y="87678"/>
                    <a:pt x="97425" y="86014"/>
                  </a:cubicBezTo>
                  <a:cubicBezTo>
                    <a:pt x="95289" y="84450"/>
                    <a:pt x="93123" y="82909"/>
                    <a:pt x="90947" y="81381"/>
                  </a:cubicBezTo>
                  <a:cubicBezTo>
                    <a:pt x="93392" y="81273"/>
                    <a:pt x="95080" y="78456"/>
                    <a:pt x="93684" y="76716"/>
                  </a:cubicBezTo>
                  <a:lnTo>
                    <a:pt x="93684" y="76716"/>
                  </a:lnTo>
                  <a:cubicBezTo>
                    <a:pt x="94824" y="77059"/>
                    <a:pt x="95980" y="77379"/>
                    <a:pt x="97165" y="77667"/>
                  </a:cubicBezTo>
                  <a:cubicBezTo>
                    <a:pt x="97444" y="77732"/>
                    <a:pt x="97732" y="77763"/>
                    <a:pt x="98020" y="77763"/>
                  </a:cubicBezTo>
                  <a:cubicBezTo>
                    <a:pt x="100249" y="77763"/>
                    <a:pt x="102582" y="75896"/>
                    <a:pt x="101626" y="73966"/>
                  </a:cubicBezTo>
                  <a:cubicBezTo>
                    <a:pt x="99845" y="70374"/>
                    <a:pt x="97464" y="67148"/>
                    <a:pt x="94720" y="64151"/>
                  </a:cubicBezTo>
                  <a:lnTo>
                    <a:pt x="94720" y="64151"/>
                  </a:lnTo>
                  <a:cubicBezTo>
                    <a:pt x="95841" y="64312"/>
                    <a:pt x="96973" y="64432"/>
                    <a:pt x="98129" y="64476"/>
                  </a:cubicBezTo>
                  <a:lnTo>
                    <a:pt x="98277" y="64476"/>
                  </a:lnTo>
                  <a:cubicBezTo>
                    <a:pt x="100277" y="64476"/>
                    <a:pt x="101694" y="62995"/>
                    <a:pt x="101794" y="61435"/>
                  </a:cubicBezTo>
                  <a:cubicBezTo>
                    <a:pt x="101798" y="61407"/>
                    <a:pt x="101794" y="61383"/>
                    <a:pt x="101798" y="61359"/>
                  </a:cubicBezTo>
                  <a:cubicBezTo>
                    <a:pt x="103911" y="60707"/>
                    <a:pt x="105659" y="59434"/>
                    <a:pt x="106548" y="57285"/>
                  </a:cubicBezTo>
                  <a:cubicBezTo>
                    <a:pt x="109000" y="51364"/>
                    <a:pt x="104955" y="45071"/>
                    <a:pt x="100469" y="40009"/>
                  </a:cubicBezTo>
                  <a:cubicBezTo>
                    <a:pt x="99994" y="39173"/>
                    <a:pt x="99422" y="38373"/>
                    <a:pt x="98761" y="37612"/>
                  </a:cubicBezTo>
                  <a:lnTo>
                    <a:pt x="98761" y="37612"/>
                  </a:lnTo>
                  <a:cubicBezTo>
                    <a:pt x="99954" y="37744"/>
                    <a:pt x="101174" y="37828"/>
                    <a:pt x="102419" y="37856"/>
                  </a:cubicBezTo>
                  <a:cubicBezTo>
                    <a:pt x="102450" y="37856"/>
                    <a:pt x="102478" y="37860"/>
                    <a:pt x="102510" y="37860"/>
                  </a:cubicBezTo>
                  <a:cubicBezTo>
                    <a:pt x="104327" y="37860"/>
                    <a:pt x="105863" y="36608"/>
                    <a:pt x="106119" y="35175"/>
                  </a:cubicBezTo>
                  <a:cubicBezTo>
                    <a:pt x="108752" y="33999"/>
                    <a:pt x="110792" y="31699"/>
                    <a:pt x="110400" y="29210"/>
                  </a:cubicBezTo>
                  <a:cubicBezTo>
                    <a:pt x="109824" y="25540"/>
                    <a:pt x="106020" y="22864"/>
                    <a:pt x="102755" y="20667"/>
                  </a:cubicBezTo>
                  <a:cubicBezTo>
                    <a:pt x="97269" y="16970"/>
                    <a:pt x="91327" y="13781"/>
                    <a:pt x="85081" y="11068"/>
                  </a:cubicBezTo>
                  <a:cubicBezTo>
                    <a:pt x="77523" y="7783"/>
                    <a:pt x="69817" y="4678"/>
                    <a:pt x="61794" y="2246"/>
                  </a:cubicBezTo>
                  <a:cubicBezTo>
                    <a:pt x="58666" y="1293"/>
                    <a:pt x="54280" y="1"/>
                    <a:pt x="50300" y="1"/>
                  </a:cubicBezTo>
                  <a:close/>
                </a:path>
              </a:pathLst>
            </a:custGeom>
            <a:solidFill>
              <a:srgbClr val="FFFFFF">
                <a:alpha val="80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5">
  <p:cSld name="TITLE &amp; TEXT 5">
    <p:bg>
      <p:bgPr>
        <a:blipFill>
          <a:blip r:embed="rId2" cstate="print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712228" y="2450667"/>
            <a:ext cx="1416800" cy="9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None/>
              <a:defRPr sz="2900" i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500"/>
              <a:buNone/>
              <a:defRPr sz="33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3032184" y="3642352"/>
            <a:ext cx="2096800" cy="112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3F3F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3F3F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3F3F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3F3F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3F3F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3F3F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3F3F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3BB699-CC31-4048-9C9E-86FE6187F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90B7E0-4FCD-4072-BBBB-811595553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96AAA4-C616-43F5-B1E2-32C935CE5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939FE9-8679-44AB-932C-1957FA26A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6E5947F-20FD-42F7-8BD6-96041F0A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03740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4138EB-48C0-4EF6-85B2-CF5BF92BD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3C6263-194D-4A77-B9BE-5D1F8C23B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AEC1066-8041-4D56-A82F-040228C0A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DA0226F-C388-4C04-8DE2-58E977DD4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B1C9C40-EFF3-42F8-9B11-F6FEAB68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7217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F9E235-7271-4D2D-895F-3953C3758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3B66B6F-F0AF-40D8-BC70-AA2A204046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8D19606-2250-4C5F-8B2D-85EDBC9F2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3B50BCB-F3D2-4D31-8724-2DF71A943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835464-1FBA-4572-8220-C7CE445AF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5837F7C-984E-421D-B6D7-57D2E904A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10083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912D1A-FFA9-467A-A8ED-60D1572C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F2C8997-5254-4B76-9A06-40ED7FD1B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1363904-B990-459B-8353-26A2A0C32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86E2124-724E-4BDA-B855-6F26ABE06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58769D71-4CF2-409D-A04C-93CD370E4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6738939-E8A3-4783-ADE9-84292B4A9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27457D9-346E-41BB-A053-A811AE42A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31FD826-0DB0-43A6-8B59-C5C5C20A8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3941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E20714-6832-4D60-8E7A-F14DBFC3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D9255A4-248B-405B-A4EE-D69C4EB2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D70E8BE-BDEA-49F6-A4A1-5AB81A32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E783858-1049-472D-BBE3-98799BB70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30116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1439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F43461-41DF-441D-A755-383B0AD99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0788AE-7776-4D55-AE6A-E1AF41E0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BBD39C3-39A6-4646-87F8-F900C37745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22DAE8D-0F78-47B1-85EB-61ECE0F05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2B9A58E-44BE-44E8-AA9D-FAE4B9AF0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436402-386D-42F7-B80E-C4F18A6D1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3191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74165C-6A77-46AE-8035-23B357342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BBFA2C1-C04D-4DE6-AEB5-0B3489B38C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04A6F1F-45F1-42E7-B039-BFF712D43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E8AFE04-E12B-4DA2-BD25-C247A130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F8560F-F171-47DB-A252-935F9298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57461A7-428F-4630-9294-16CC0263E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621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45E9AF1-11A8-4FB4-A429-4968ADE02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706538-F2FC-438F-9D07-B0E18877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5C5C2B1-3FE4-4862-A5BA-6536D2826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5A01E-DC1D-4B86-82DA-41DE3D506EB1}" type="datetimeFigureOut">
              <a:rPr lang="en-US" smtClean="0"/>
              <a:pPr/>
              <a:t>4/21/2021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95954F4-587C-4B18-A4E1-06805112CD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9BF7A10-671A-4C98-A90A-E18AED77E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82B64-A056-457A-8D2B-FE69A20E95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03321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asadna.org.il/%d7%a4%d7%a2%d7%99%d7%9c%d7%95%d7%aa/" TargetMode="External"/><Relationship Id="rId3" Type="http://schemas.openxmlformats.org/officeDocument/2006/relationships/image" Target="../media/image2.jpeg"/><Relationship Id="rId7" Type="http://schemas.openxmlformats.org/officeDocument/2006/relationships/hyperlink" Target="https://towardsdatascience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chinelearning.co.il/" TargetMode="Externa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738131"/>
            <a:ext cx="10058400" cy="341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ctr"/>
          <a:lstStyle/>
          <a:p>
            <a:pPr algn="ctr" rtl="1"/>
            <a:r>
              <a:rPr lang="en-US" sz="6600" b="1" dirty="0" smtClean="0">
                <a:ln w="38100">
                  <a:solidFill>
                    <a:schemeClr val="bg1"/>
                  </a:solidFill>
                </a:ln>
                <a:blipFill>
                  <a:blip r:embed="rId4"/>
                  <a:stretch>
                    <a:fillRect/>
                  </a:stretch>
                </a:blipFill>
                <a:latin typeface="Arial Black" pitchFamily="34" charset="0"/>
              </a:rPr>
              <a:t>Data Science</a:t>
            </a:r>
            <a:endParaRPr lang="he-IL" sz="6600" b="1" dirty="0" smtClean="0">
              <a:ln w="38100">
                <a:solidFill>
                  <a:schemeClr val="bg1"/>
                </a:solidFill>
              </a:ln>
              <a:blipFill>
                <a:blip r:embed="rId4"/>
                <a:stretch>
                  <a:fillRect/>
                </a:stretch>
              </a:blipFill>
              <a:latin typeface="Arial Black" pitchFamily="34" charset="0"/>
            </a:endParaRPr>
          </a:p>
          <a:p>
            <a:pPr algn="ctr" rtl="1"/>
            <a:r>
              <a:rPr lang="he-IL" sz="4800" b="1" dirty="0" smtClean="0">
                <a:ln w="38100">
                  <a:solidFill>
                    <a:schemeClr val="bg1"/>
                  </a:solidFill>
                </a:ln>
                <a:solidFill>
                  <a:schemeClr val="tx1"/>
                </a:solidFill>
                <a:latin typeface="Arial Black" pitchFamily="34" charset="0"/>
              </a:rPr>
              <a:t>{לא אנליסט}</a:t>
            </a:r>
            <a:endParaRPr lang="en-US" sz="4800" b="1" dirty="0" smtClean="0">
              <a:ln w="38100">
                <a:solidFill>
                  <a:schemeClr val="bg1"/>
                </a:solidFill>
              </a:ln>
              <a:solidFill>
                <a:schemeClr val="tx1"/>
              </a:solidFill>
              <a:latin typeface="Arial Black" pitchFamily="34" charset="0"/>
            </a:endParaRPr>
          </a:p>
          <a:p>
            <a:pPr algn="ctr" rtl="1"/>
            <a:endParaRPr lang="he-IL" sz="3200" dirty="0" smtClean="0">
              <a:ln w="38100">
                <a:solidFill>
                  <a:schemeClr val="bg1"/>
                </a:solidFill>
              </a:ln>
              <a:blipFill>
                <a:blip r:embed="rId4"/>
                <a:stretch>
                  <a:fillRect/>
                </a:stretch>
              </a:blipFill>
              <a:latin typeface="Arial Black" pitchFamily="34" charset="0"/>
            </a:endParaRPr>
          </a:p>
          <a:p>
            <a:pPr algn="ctr" rtl="1"/>
            <a:endParaRPr lang="en-US" sz="4000" b="1" dirty="0" smtClean="0">
              <a:ln w="38100">
                <a:solidFill>
                  <a:schemeClr val="bg1"/>
                </a:solidFill>
              </a:ln>
              <a:blipFill>
                <a:blip r:embed="rId4"/>
                <a:stretch>
                  <a:fillRect/>
                </a:stretch>
              </a:blipFill>
              <a:latin typeface="Arial Black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71199" y="5445224"/>
            <a:ext cx="1588897" cy="707886"/>
          </a:xfrm>
          <a:prstGeom prst="rect">
            <a:avLst/>
          </a:prstGeom>
          <a:solidFill>
            <a:schemeClr val="bg1"/>
          </a:solidFill>
          <a:ln cap="rnd">
            <a:solidFill>
              <a:srgbClr val="00B050"/>
            </a:solidFill>
            <a:prstDash val="lgDashDotDot"/>
          </a:ln>
        </p:spPr>
        <p:txBody>
          <a:bodyPr wrap="none">
            <a:spAutoFit/>
          </a:bodyPr>
          <a:lstStyle/>
          <a:p>
            <a:pPr algn="r" rtl="1"/>
            <a:r>
              <a:rPr lang="he-IL" sz="4000" b="1" dirty="0" smtClean="0">
                <a:blipFill>
                  <a:blip r:embed="rId4"/>
                  <a:stretch>
                    <a:fillRect/>
                  </a:stretch>
                </a:blipFill>
                <a:latin typeface="Arial Black" pitchFamily="34" charset="0"/>
              </a:rPr>
              <a:t>ניל צור</a:t>
            </a:r>
            <a:endParaRPr lang="he-IL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07A9DDDB-51E4-4E3B-A620-7873193487CB}"/>
              </a:ext>
            </a:extLst>
          </p:cNvPr>
          <p:cNvSpPr/>
          <p:nvPr/>
        </p:nvSpPr>
        <p:spPr>
          <a:xfrm>
            <a:off x="5254336" y="2276872"/>
            <a:ext cx="6810664" cy="216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Alef" pitchFamily="2" charset="-79"/>
                <a:cs typeface="Alef" pitchFamily="2" charset="-79"/>
              </a:rPr>
              <a:t>Mathematical &amp; statistical methods (=science) for answering questions and making decisions based on </a:t>
            </a:r>
            <a:r>
              <a:rPr lang="en-US" sz="2400" i="1" dirty="0" smtClean="0">
                <a:solidFill>
                  <a:schemeClr val="accent1"/>
                </a:solidFill>
                <a:latin typeface="Alef" pitchFamily="2" charset="-79"/>
                <a:cs typeface="Alef" pitchFamily="2" charset="-79"/>
              </a:rPr>
              <a:t>large, heterogeneous data</a:t>
            </a:r>
          </a:p>
          <a:p>
            <a:pPr marL="457200" indent="-457200" algn="just">
              <a:buAutoNum type="arabicPeriod"/>
            </a:pPr>
            <a:endParaRPr lang="en-US" sz="2400" dirty="0" smtClean="0">
              <a:solidFill>
                <a:schemeClr val="tx1"/>
              </a:solidFill>
              <a:latin typeface="Alef" pitchFamily="2" charset="-79"/>
              <a:cs typeface="Alef" pitchFamily="2" charset="-79"/>
            </a:endParaRPr>
          </a:p>
          <a:p>
            <a:pPr marL="457200" indent="-457200" algn="just">
              <a:buAutoNum type="arabicPeriod"/>
            </a:pPr>
            <a:r>
              <a:rPr lang="en-US" sz="2400" dirty="0" smtClean="0">
                <a:solidFill>
                  <a:schemeClr val="tx1"/>
                </a:solidFill>
                <a:latin typeface="Alef" pitchFamily="2" charset="-79"/>
                <a:cs typeface="Alef" pitchFamily="2" charset="-79"/>
              </a:rPr>
              <a:t>The ability to take data and </a:t>
            </a:r>
            <a:r>
              <a:rPr lang="en-US" sz="2400" dirty="0" smtClean="0">
                <a:solidFill>
                  <a:schemeClr val="accent1"/>
                </a:solidFill>
                <a:latin typeface="Alef" pitchFamily="2" charset="-79"/>
                <a:cs typeface="Alef" pitchFamily="2" charset="-79"/>
              </a:rPr>
              <a:t>understand </a:t>
            </a:r>
            <a:r>
              <a:rPr lang="en-US" sz="2400" dirty="0" smtClean="0">
                <a:solidFill>
                  <a:schemeClr val="tx1"/>
                </a:solidFill>
                <a:latin typeface="Alef" pitchFamily="2" charset="-79"/>
                <a:cs typeface="Alef" pitchFamily="2" charset="-79"/>
              </a:rPr>
              <a:t> it, </a:t>
            </a:r>
            <a:r>
              <a:rPr lang="en-US" sz="2400" dirty="0" smtClean="0">
                <a:solidFill>
                  <a:schemeClr val="accent1"/>
                </a:solidFill>
                <a:latin typeface="Alef" pitchFamily="2" charset="-79"/>
                <a:cs typeface="Alef" pitchFamily="2" charset="-79"/>
              </a:rPr>
              <a:t>process</a:t>
            </a:r>
            <a:r>
              <a:rPr lang="en-US" sz="2400" dirty="0" smtClean="0">
                <a:solidFill>
                  <a:schemeClr val="tx1"/>
                </a:solidFill>
                <a:latin typeface="Alef" pitchFamily="2" charset="-79"/>
                <a:cs typeface="Alef" pitchFamily="2" charset="-79"/>
              </a:rPr>
              <a:t> it, extract </a:t>
            </a:r>
            <a:r>
              <a:rPr lang="en-US" sz="2400" dirty="0" smtClean="0">
                <a:solidFill>
                  <a:schemeClr val="accent1"/>
                </a:solidFill>
                <a:latin typeface="Alef" pitchFamily="2" charset="-79"/>
                <a:cs typeface="Alef" pitchFamily="2" charset="-79"/>
              </a:rPr>
              <a:t>value</a:t>
            </a:r>
            <a:r>
              <a:rPr lang="en-US" sz="2400" dirty="0" smtClean="0">
                <a:solidFill>
                  <a:schemeClr val="tx1"/>
                </a:solidFill>
                <a:latin typeface="Alef" pitchFamily="2" charset="-79"/>
                <a:cs typeface="Alef" pitchFamily="2" charset="-79"/>
              </a:rPr>
              <a:t> from it, </a:t>
            </a:r>
            <a:r>
              <a:rPr lang="en-US" sz="2400" dirty="0" smtClean="0">
                <a:solidFill>
                  <a:schemeClr val="accent1"/>
                </a:solidFill>
                <a:latin typeface="Alef" pitchFamily="2" charset="-79"/>
                <a:cs typeface="Alef" pitchFamily="2" charset="-79"/>
              </a:rPr>
              <a:t>visualize</a:t>
            </a:r>
            <a:r>
              <a:rPr lang="en-US" sz="2400" dirty="0" smtClean="0">
                <a:solidFill>
                  <a:schemeClr val="tx1"/>
                </a:solidFill>
                <a:latin typeface="Alef" pitchFamily="2" charset="-79"/>
                <a:cs typeface="Alef" pitchFamily="2" charset="-79"/>
              </a:rPr>
              <a:t>  it, and </a:t>
            </a:r>
            <a:r>
              <a:rPr lang="en-US" sz="2400" dirty="0" smtClean="0">
                <a:solidFill>
                  <a:schemeClr val="accent1"/>
                </a:solidFill>
                <a:latin typeface="Alef" pitchFamily="2" charset="-79"/>
                <a:cs typeface="Alef" pitchFamily="2" charset="-79"/>
              </a:rPr>
              <a:t>communicate</a:t>
            </a:r>
            <a:r>
              <a:rPr lang="en-US" sz="2400" dirty="0" smtClean="0">
                <a:solidFill>
                  <a:schemeClr val="tx1"/>
                </a:solidFill>
                <a:latin typeface="Alef" pitchFamily="2" charset="-79"/>
                <a:cs typeface="Alef" pitchFamily="2" charset="-79"/>
              </a:rPr>
              <a:t> it.”</a:t>
            </a:r>
            <a:endParaRPr lang="he-IL" sz="2400" dirty="0">
              <a:solidFill>
                <a:schemeClr val="tx1"/>
              </a:solidFill>
              <a:latin typeface="Alef" pitchFamily="2" charset="-79"/>
              <a:cs typeface="Alef" pitchFamily="2" charset="-79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E37357EE-8BB4-4E49-9469-B47CCD839C76}"/>
              </a:ext>
            </a:extLst>
          </p:cNvPr>
          <p:cNvSpPr/>
          <p:nvPr/>
        </p:nvSpPr>
        <p:spPr>
          <a:xfrm>
            <a:off x="1080655" y="1083541"/>
            <a:ext cx="4344038" cy="4690918"/>
          </a:xfrm>
          <a:custGeom>
            <a:avLst/>
            <a:gdLst>
              <a:gd name="connsiteX0" fmla="*/ 5082886 w 5489863"/>
              <a:gd name="connsiteY0" fmla="*/ 5114285 h 5928239"/>
              <a:gd name="connsiteX1" fmla="*/ 5489863 w 5489863"/>
              <a:gd name="connsiteY1" fmla="*/ 5521262 h 5928239"/>
              <a:gd name="connsiteX2" fmla="*/ 5082886 w 5489863"/>
              <a:gd name="connsiteY2" fmla="*/ 5928239 h 5928239"/>
              <a:gd name="connsiteX3" fmla="*/ 4675909 w 5489863"/>
              <a:gd name="connsiteY3" fmla="*/ 5521262 h 5928239"/>
              <a:gd name="connsiteX4" fmla="*/ 5082886 w 5489863"/>
              <a:gd name="connsiteY4" fmla="*/ 5114285 h 5928239"/>
              <a:gd name="connsiteX5" fmla="*/ 1371600 w 5489863"/>
              <a:gd name="connsiteY5" fmla="*/ 0 h 5928239"/>
              <a:gd name="connsiteX6" fmla="*/ 2105891 w 5489863"/>
              <a:gd name="connsiteY6" fmla="*/ 734291 h 5928239"/>
              <a:gd name="connsiteX7" fmla="*/ 2048187 w 5489863"/>
              <a:gd name="connsiteY7" fmla="*/ 1020110 h 5928239"/>
              <a:gd name="connsiteX8" fmla="*/ 2018003 w 5489863"/>
              <a:gd name="connsiteY8" fmla="*/ 1075720 h 5928239"/>
              <a:gd name="connsiteX9" fmla="*/ 2142083 w 5489863"/>
              <a:gd name="connsiteY9" fmla="*/ 1056783 h 5928239"/>
              <a:gd name="connsiteX10" fmla="*/ 2355273 w 5489863"/>
              <a:gd name="connsiteY10" fmla="*/ 1046018 h 5928239"/>
              <a:gd name="connsiteX11" fmla="*/ 4440382 w 5489863"/>
              <a:gd name="connsiteY11" fmla="*/ 1046018 h 5928239"/>
              <a:gd name="connsiteX12" fmla="*/ 4440382 w 5489863"/>
              <a:gd name="connsiteY12" fmla="*/ 3131127 h 5928239"/>
              <a:gd name="connsiteX13" fmla="*/ 4346639 w 5489863"/>
              <a:gd name="connsiteY13" fmla="*/ 3751174 h 5928239"/>
              <a:gd name="connsiteX14" fmla="*/ 4316079 w 5489863"/>
              <a:gd name="connsiteY14" fmla="*/ 3834671 h 5928239"/>
              <a:gd name="connsiteX15" fmla="*/ 4386804 w 5489863"/>
              <a:gd name="connsiteY15" fmla="*/ 3873059 h 5928239"/>
              <a:gd name="connsiteX16" fmla="*/ 4710546 w 5489863"/>
              <a:gd name="connsiteY16" fmla="*/ 4481945 h 5928239"/>
              <a:gd name="connsiteX17" fmla="*/ 3976255 w 5489863"/>
              <a:gd name="connsiteY17" fmla="*/ 5216236 h 5928239"/>
              <a:gd name="connsiteX18" fmla="*/ 3457033 w 5489863"/>
              <a:gd name="connsiteY18" fmla="*/ 5001167 h 5928239"/>
              <a:gd name="connsiteX19" fmla="*/ 3400904 w 5489863"/>
              <a:gd name="connsiteY19" fmla="*/ 4933139 h 5928239"/>
              <a:gd name="connsiteX20" fmla="*/ 3349160 w 5489863"/>
              <a:gd name="connsiteY20" fmla="*/ 4964574 h 5928239"/>
              <a:gd name="connsiteX21" fmla="*/ 2355273 w 5489863"/>
              <a:gd name="connsiteY21" fmla="*/ 5216236 h 5928239"/>
              <a:gd name="connsiteX22" fmla="*/ 270164 w 5489863"/>
              <a:gd name="connsiteY22" fmla="*/ 3131127 h 5928239"/>
              <a:gd name="connsiteX23" fmla="*/ 278386 w 5489863"/>
              <a:gd name="connsiteY23" fmla="*/ 2968300 h 5928239"/>
              <a:gd name="connsiteX24" fmla="*/ 215069 w 5489863"/>
              <a:gd name="connsiteY24" fmla="*/ 2916058 h 5928239"/>
              <a:gd name="connsiteX25" fmla="*/ 0 w 5489863"/>
              <a:gd name="connsiteY25" fmla="*/ 2396836 h 5928239"/>
              <a:gd name="connsiteX26" fmla="*/ 734291 w 5489863"/>
              <a:gd name="connsiteY26" fmla="*/ 1662545 h 5928239"/>
              <a:gd name="connsiteX27" fmla="*/ 809368 w 5489863"/>
              <a:gd name="connsiteY27" fmla="*/ 1666336 h 5928239"/>
              <a:gd name="connsiteX28" fmla="*/ 864502 w 5489863"/>
              <a:gd name="connsiteY28" fmla="*/ 1674751 h 5928239"/>
              <a:gd name="connsiteX29" fmla="*/ 880878 w 5489863"/>
              <a:gd name="connsiteY29" fmla="*/ 1656733 h 5928239"/>
              <a:gd name="connsiteX30" fmla="*/ 1028950 w 5489863"/>
              <a:gd name="connsiteY30" fmla="*/ 1522156 h 5928239"/>
              <a:gd name="connsiteX31" fmla="*/ 1150778 w 5489863"/>
              <a:gd name="connsiteY31" fmla="*/ 1431054 h 5928239"/>
              <a:gd name="connsiteX32" fmla="*/ 1085781 w 5489863"/>
              <a:gd name="connsiteY32" fmla="*/ 1410878 h 5928239"/>
              <a:gd name="connsiteX33" fmla="*/ 637309 w 5489863"/>
              <a:gd name="connsiteY33" fmla="*/ 734291 h 5928239"/>
              <a:gd name="connsiteX34" fmla="*/ 1371600 w 5489863"/>
              <a:gd name="connsiteY34" fmla="*/ 0 h 5928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489863" h="5928239">
                <a:moveTo>
                  <a:pt x="5082886" y="5114285"/>
                </a:moveTo>
                <a:cubicBezTo>
                  <a:pt x="5307653" y="5114285"/>
                  <a:pt x="5489863" y="5296495"/>
                  <a:pt x="5489863" y="5521262"/>
                </a:cubicBezTo>
                <a:cubicBezTo>
                  <a:pt x="5489863" y="5746029"/>
                  <a:pt x="5307653" y="5928239"/>
                  <a:pt x="5082886" y="5928239"/>
                </a:cubicBezTo>
                <a:cubicBezTo>
                  <a:pt x="4858119" y="5928239"/>
                  <a:pt x="4675909" y="5746029"/>
                  <a:pt x="4675909" y="5521262"/>
                </a:cubicBezTo>
                <a:cubicBezTo>
                  <a:pt x="4675909" y="5296495"/>
                  <a:pt x="4858119" y="5114285"/>
                  <a:pt x="5082886" y="5114285"/>
                </a:cubicBezTo>
                <a:close/>
                <a:moveTo>
                  <a:pt x="1371600" y="0"/>
                </a:moveTo>
                <a:cubicBezTo>
                  <a:pt x="1777138" y="0"/>
                  <a:pt x="2105891" y="328753"/>
                  <a:pt x="2105891" y="734291"/>
                </a:cubicBezTo>
                <a:cubicBezTo>
                  <a:pt x="2105891" y="835675"/>
                  <a:pt x="2085344" y="932261"/>
                  <a:pt x="2048187" y="1020110"/>
                </a:cubicBezTo>
                <a:lnTo>
                  <a:pt x="2018003" y="1075720"/>
                </a:lnTo>
                <a:lnTo>
                  <a:pt x="2142083" y="1056783"/>
                </a:lnTo>
                <a:cubicBezTo>
                  <a:pt x="2212178" y="1049665"/>
                  <a:pt x="2283300" y="1046018"/>
                  <a:pt x="2355273" y="1046018"/>
                </a:cubicBezTo>
                <a:lnTo>
                  <a:pt x="4440382" y="1046018"/>
                </a:lnTo>
                <a:lnTo>
                  <a:pt x="4440382" y="3131127"/>
                </a:lnTo>
                <a:cubicBezTo>
                  <a:pt x="4440382" y="3347047"/>
                  <a:pt x="4407562" y="3555302"/>
                  <a:pt x="4346639" y="3751174"/>
                </a:cubicBezTo>
                <a:lnTo>
                  <a:pt x="4316079" y="3834671"/>
                </a:lnTo>
                <a:lnTo>
                  <a:pt x="4386804" y="3873059"/>
                </a:lnTo>
                <a:cubicBezTo>
                  <a:pt x="4582127" y="4005016"/>
                  <a:pt x="4710546" y="4228484"/>
                  <a:pt x="4710546" y="4481945"/>
                </a:cubicBezTo>
                <a:cubicBezTo>
                  <a:pt x="4710546" y="4887483"/>
                  <a:pt x="4381793" y="5216236"/>
                  <a:pt x="3976255" y="5216236"/>
                </a:cubicBezTo>
                <a:cubicBezTo>
                  <a:pt x="3773486" y="5216236"/>
                  <a:pt x="3589913" y="5134048"/>
                  <a:pt x="3457033" y="5001167"/>
                </a:cubicBezTo>
                <a:lnTo>
                  <a:pt x="3400904" y="4933139"/>
                </a:lnTo>
                <a:lnTo>
                  <a:pt x="3349160" y="4964574"/>
                </a:lnTo>
                <a:cubicBezTo>
                  <a:pt x="3053714" y="5125071"/>
                  <a:pt x="2715140" y="5216236"/>
                  <a:pt x="2355273" y="5216236"/>
                </a:cubicBezTo>
                <a:cubicBezTo>
                  <a:pt x="1203699" y="5216236"/>
                  <a:pt x="270164" y="4282701"/>
                  <a:pt x="270164" y="3131127"/>
                </a:cubicBezTo>
                <a:lnTo>
                  <a:pt x="278386" y="2968300"/>
                </a:lnTo>
                <a:lnTo>
                  <a:pt x="215069" y="2916058"/>
                </a:lnTo>
                <a:cubicBezTo>
                  <a:pt x="82188" y="2783178"/>
                  <a:pt x="0" y="2599605"/>
                  <a:pt x="0" y="2396836"/>
                </a:cubicBezTo>
                <a:cubicBezTo>
                  <a:pt x="0" y="1991298"/>
                  <a:pt x="328753" y="1662545"/>
                  <a:pt x="734291" y="1662545"/>
                </a:cubicBezTo>
                <a:cubicBezTo>
                  <a:pt x="759637" y="1662545"/>
                  <a:pt x="784683" y="1663829"/>
                  <a:pt x="809368" y="1666336"/>
                </a:cubicBezTo>
                <a:lnTo>
                  <a:pt x="864502" y="1674751"/>
                </a:lnTo>
                <a:lnTo>
                  <a:pt x="880878" y="1656733"/>
                </a:lnTo>
                <a:cubicBezTo>
                  <a:pt x="928045" y="1609566"/>
                  <a:pt x="977460" y="1564649"/>
                  <a:pt x="1028950" y="1522156"/>
                </a:cubicBezTo>
                <a:lnTo>
                  <a:pt x="1150778" y="1431054"/>
                </a:lnTo>
                <a:lnTo>
                  <a:pt x="1085781" y="1410878"/>
                </a:lnTo>
                <a:cubicBezTo>
                  <a:pt x="822233" y="1299406"/>
                  <a:pt x="637309" y="1038444"/>
                  <a:pt x="637309" y="734291"/>
                </a:cubicBezTo>
                <a:cubicBezTo>
                  <a:pt x="637309" y="328753"/>
                  <a:pt x="966062" y="0"/>
                  <a:pt x="1371600" y="0"/>
                </a:cubicBezTo>
                <a:close/>
              </a:path>
            </a:pathLst>
          </a:custGeom>
          <a:blipFill dpi="0" rotWithShape="1">
            <a:blip r:embed="rId2" cstate="print"/>
            <a:srcRect/>
            <a:tile tx="0" ty="0" sx="46000" sy="46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833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ata-Science-skill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0982" y="719138"/>
            <a:ext cx="10070035" cy="54197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488668"/>
            <a:ext cx="4009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https://www.edureka.co/blog/what-is-data-science/</a:t>
            </a:r>
            <a:endParaRPr lang="he-IL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0744" y="301245"/>
            <a:ext cx="1990513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60" dirty="0" smtClean="0">
                <a:latin typeface="Alef" pitchFamily="2" charset="-79"/>
                <a:cs typeface="Alef" pitchFamily="2" charset="-79"/>
              </a:rPr>
              <a:t>Hea</a:t>
            </a:r>
            <a:r>
              <a:rPr spc="-65" dirty="0" smtClean="0">
                <a:latin typeface="Alef" pitchFamily="2" charset="-79"/>
                <a:cs typeface="Alef" pitchFamily="2" charset="-79"/>
              </a:rPr>
              <a:t>l</a:t>
            </a:r>
            <a:r>
              <a:rPr spc="-60" dirty="0" smtClean="0">
                <a:latin typeface="Alef" pitchFamily="2" charset="-79"/>
                <a:cs typeface="Alef" pitchFamily="2" charset="-79"/>
              </a:rPr>
              <a:t>t</a:t>
            </a:r>
            <a:r>
              <a:rPr dirty="0" smtClean="0">
                <a:latin typeface="Alef" pitchFamily="2" charset="-79"/>
                <a:cs typeface="Alef" pitchFamily="2" charset="-79"/>
              </a:rPr>
              <a:t>h</a:t>
            </a:r>
            <a:endParaRPr dirty="0">
              <a:latin typeface="Alef" pitchFamily="2" charset="-79"/>
              <a:cs typeface="Alef" pitchFamily="2" charset="-79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03224" y="1392936"/>
            <a:ext cx="8785552" cy="43403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4192" y="301245"/>
            <a:ext cx="3500967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Alef" pitchFamily="2" charset="-79"/>
                <a:cs typeface="Alef" pitchFamily="2" charset="-79"/>
              </a:rPr>
              <a:t>AlgoTrading</a:t>
            </a:r>
          </a:p>
        </p:txBody>
      </p:sp>
      <p:sp>
        <p:nvSpPr>
          <p:cNvPr id="3" name="object 3"/>
          <p:cNvSpPr/>
          <p:nvPr/>
        </p:nvSpPr>
        <p:spPr>
          <a:xfrm>
            <a:off x="1680862" y="1886311"/>
            <a:ext cx="8807626" cy="23148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6966" y="4557160"/>
            <a:ext cx="6935418" cy="2399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03438" y="301245"/>
            <a:ext cx="30556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60" dirty="0" smtClean="0">
                <a:latin typeface="Alef" pitchFamily="2" charset="-79"/>
                <a:cs typeface="Alef" pitchFamily="2" charset="-79"/>
              </a:rPr>
              <a:t>Marketing</a:t>
            </a:r>
            <a:endParaRPr spc="-60" dirty="0">
              <a:latin typeface="Alef" pitchFamily="2" charset="-79"/>
              <a:cs typeface="Alef" pitchFamily="2" charset="-79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76817" y="1674816"/>
            <a:ext cx="9438366" cy="1268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648" y="3124200"/>
            <a:ext cx="2997200" cy="2990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 8wU0hfUY3UK_D8Y7tbIyF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500" y="204787"/>
            <a:ext cx="9525000" cy="6448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 8wU0hfUY3UK_D8Y7tbIyF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3500" y="1047749"/>
            <a:ext cx="9525000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 8wU0hfUY3UK_D8Y7tbIyFQ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96171" y="1047749"/>
            <a:ext cx="5599658" cy="4762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4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738131"/>
            <a:ext cx="10058400" cy="341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ctr"/>
          <a:lstStyle/>
          <a:p>
            <a:pPr algn="r" rtl="1">
              <a:buFont typeface="Symbol" pitchFamily="18" charset="2"/>
              <a:buChar char="p"/>
            </a:pPr>
            <a:r>
              <a:rPr lang="he-IL" sz="6600" b="1" dirty="0" smtClean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 מה זה מדען נתונים?</a:t>
            </a:r>
          </a:p>
          <a:p>
            <a:pPr algn="r" rtl="1">
              <a:buFont typeface="Symbol" pitchFamily="18" charset="2"/>
              <a:buChar char="p"/>
            </a:pPr>
            <a:endParaRPr lang="he-IL" sz="6600" b="1" dirty="0" smtClean="0">
              <a:ln w="38100">
                <a:solidFill>
                  <a:schemeClr val="bg1"/>
                </a:solidFill>
              </a:ln>
              <a:solidFill>
                <a:schemeClr val="tx1"/>
              </a:solidFill>
              <a:latin typeface="Assistant SemiBold" pitchFamily="2" charset="-79"/>
              <a:cs typeface="Assistant SemiBold" pitchFamily="2" charset="-79"/>
              <a:sym typeface="Symbol"/>
            </a:endParaRPr>
          </a:p>
          <a:p>
            <a:pPr algn="r" rtl="1">
              <a:buFont typeface="Symbol" pitchFamily="18" charset="2"/>
              <a:buChar char="Q"/>
            </a:pPr>
            <a:r>
              <a:rPr lang="he-IL" sz="6600" b="1" dirty="0" smtClean="0">
                <a:ln w="38100">
                  <a:solidFill>
                    <a:schemeClr val="bg1"/>
                  </a:solidFill>
                </a:ln>
                <a:solidFill>
                  <a:schemeClr val="tx1"/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איך מגיעים לשם?</a:t>
            </a:r>
          </a:p>
          <a:p>
            <a:pPr algn="r" rtl="1"/>
            <a:r>
              <a:rPr lang="he-IL" sz="36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מה ללמוד, </a:t>
            </a:r>
          </a:p>
          <a:p>
            <a:pPr algn="r" rtl="1"/>
            <a:r>
              <a:rPr lang="he-IL" sz="36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איפה מחפשים עבודה,</a:t>
            </a:r>
          </a:p>
          <a:p>
            <a:pPr algn="r" rtl="1"/>
            <a:r>
              <a:rPr lang="he-IL" sz="36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שכר, </a:t>
            </a:r>
            <a:r>
              <a:rPr lang="en-US" sz="36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skills</a:t>
            </a:r>
            <a:r>
              <a:rPr lang="he-IL" sz="36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 ו-</a:t>
            </a:r>
            <a:r>
              <a:rPr lang="en-US" sz="3600" b="1" dirty="0" smtClean="0">
                <a:ln w="38100">
                  <a:solidFill>
                    <a:schemeClr val="tx1"/>
                  </a:solidFill>
                </a:ln>
                <a:solidFill>
                  <a:schemeClr val="tx1"/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title</a:t>
            </a:r>
            <a:endParaRPr lang="he-IL" sz="3600" b="1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  <a:latin typeface="Assistant SemiBold" pitchFamily="2" charset="-79"/>
              <a:cs typeface="Assistant SemiBold" pitchFamily="2" charset="-79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-Science-skills.jpg"/>
          <p:cNvPicPr>
            <a:picLocks noChangeAspect="1"/>
          </p:cNvPicPr>
          <p:nvPr/>
        </p:nvPicPr>
        <p:blipFill>
          <a:blip r:embed="rId4" cstate="print"/>
          <a:srcRect l="54792" t="41860" b="12791"/>
          <a:stretch>
            <a:fillRect/>
          </a:stretch>
        </p:blipFill>
        <p:spPr>
          <a:xfrm>
            <a:off x="3350343" y="591692"/>
            <a:ext cx="5491314" cy="5674616"/>
          </a:xfrm>
          <a:prstGeom prst="rect">
            <a:avLst/>
          </a:prstGeom>
        </p:spPr>
      </p:pic>
      <p:sp>
        <p:nvSpPr>
          <p:cNvPr id="6" name="Not Equal 5"/>
          <p:cNvSpPr/>
          <p:nvPr/>
        </p:nvSpPr>
        <p:spPr>
          <a:xfrm>
            <a:off x="1775520" y="2636912"/>
            <a:ext cx="1584176" cy="1008112"/>
          </a:xfrm>
          <a:prstGeom prst="mathNotEqual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solidFill>
                <a:srgbClr val="FF0000"/>
              </a:solidFill>
              <a:latin typeface="DaunPenh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328" y="2636912"/>
            <a:ext cx="2063552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6000" b="1" dirty="0" smtClean="0">
                <a:latin typeface="Assistant SemiBold" pitchFamily="2" charset="-79"/>
                <a:cs typeface="Assistant SemiBold" pitchFamily="2" charset="-79"/>
              </a:rPr>
              <a:t>100%</a:t>
            </a:r>
            <a:endParaRPr lang="he-IL" sz="6000" b="1" dirty="0">
              <a:latin typeface="Assistant SemiBold" pitchFamily="2" charset="-79"/>
              <a:cs typeface="Assistant SemiBold" pitchFamily="2" charset="-79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50223"/>
            <a:ext cx="4663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https://machinelearningmastery.com/become-data-scientist/</a:t>
            </a:r>
            <a:endParaRPr lang="he-IL" sz="14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קו אופק אורבאני.jpg"/>
          <p:cNvPicPr>
            <a:picLocks noChangeAspect="1"/>
          </p:cNvPicPr>
          <p:nvPr/>
        </p:nvPicPr>
        <p:blipFill>
          <a:blip r:embed="rId3" cstate="print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3300" y="4763"/>
            <a:ext cx="5105400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3" y="666750"/>
            <a:ext cx="1210627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464152" y="5805264"/>
            <a:ext cx="464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 smtClean="0"/>
              <a:t>סקר מדעני הנתונים השנתי</a:t>
            </a:r>
            <a:r>
              <a:rPr lang="en-US" b="1" dirty="0" smtClean="0"/>
              <a:t> – The Marker - 2019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5858" y="836713"/>
            <a:ext cx="12403716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911424" y="5085184"/>
            <a:ext cx="2880320" cy="936104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7608168" y="5723964"/>
            <a:ext cx="464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 smtClean="0"/>
              <a:t>סקר מדעני הנתונים השנתי</a:t>
            </a:r>
            <a:r>
              <a:rPr lang="en-US" b="1" dirty="0" smtClean="0"/>
              <a:t> – The Marker - 2019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4680" y="404664"/>
            <a:ext cx="12331903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 descr="C:\Users\user\AppData\Local\Microsoft\Windows\Temporary Internet Files\Content.IE5\Z41FMMRJ\Thumbs_up_symbol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88288" y="1340768"/>
            <a:ext cx="2736304" cy="273630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608168" y="6228020"/>
            <a:ext cx="464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 smtClean="0"/>
              <a:t>סקר מדעני הנתונים השנתי</a:t>
            </a:r>
            <a:r>
              <a:rPr lang="en-US" b="1" dirty="0" smtClean="0"/>
              <a:t> – The Marker - 2019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0426" y="618028"/>
            <a:ext cx="12381122" cy="5621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7608168" y="5867980"/>
            <a:ext cx="464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b="1" dirty="0" smtClean="0"/>
              <a:t>סקר מדעני הנתונים השנתי</a:t>
            </a:r>
            <a:r>
              <a:rPr lang="en-US" b="1" dirty="0" smtClean="0"/>
              <a:t> – The Marker - 2019</a:t>
            </a:r>
            <a:endParaRPr lang="he-IL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4ZBBvb0.png"/>
          <p:cNvPicPr>
            <a:picLocks noChangeAspect="1"/>
          </p:cNvPicPr>
          <p:nvPr/>
        </p:nvPicPr>
        <p:blipFill>
          <a:blip r:embed="rId4" cstate="print"/>
          <a:srcRect b="5901"/>
          <a:stretch>
            <a:fillRect/>
          </a:stretch>
        </p:blipFill>
        <p:spPr>
          <a:xfrm>
            <a:off x="3503712" y="-22388"/>
            <a:ext cx="5184576" cy="6902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550223"/>
            <a:ext cx="60453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https://towardsdatascience.com/how-to-become-a-data-scientist-3f8d6e75482f</a:t>
            </a:r>
            <a:endParaRPr lang="he-IL" sz="1400" dirty="0" smtClean="0">
              <a:solidFill>
                <a:schemeClr val="bg1"/>
              </a:solidFill>
            </a:endParaRPr>
          </a:p>
        </p:txBody>
      </p:sp>
      <p:pic>
        <p:nvPicPr>
          <p:cNvPr id="4" name="Picture 3" descr="compare_paths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3407" y="980729"/>
            <a:ext cx="9765186" cy="4896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8">
            <a:extLst>
              <a:ext uri="{FF2B5EF4-FFF2-40B4-BE49-F238E27FC236}">
                <a16:creationId xmlns:a16="http://schemas.microsoft.com/office/drawing/2014/main" xmlns="" id="{99A304C3-530D-4E81-9CCC-2337A3D50338}"/>
              </a:ext>
            </a:extLst>
          </p:cNvPr>
          <p:cNvGrpSpPr/>
          <p:nvPr/>
        </p:nvGrpSpPr>
        <p:grpSpPr>
          <a:xfrm>
            <a:off x="-1" y="-1"/>
            <a:ext cx="7820893" cy="6858001"/>
            <a:chOff x="-1" y="-1"/>
            <a:chExt cx="7820893" cy="6858001"/>
          </a:xfrm>
        </p:grpSpPr>
        <p:sp>
          <p:nvSpPr>
            <p:cNvPr id="4" name="Freeform: Shape 13">
              <a:extLst>
                <a:ext uri="{FF2B5EF4-FFF2-40B4-BE49-F238E27FC236}">
                  <a16:creationId xmlns:a16="http://schemas.microsoft.com/office/drawing/2014/main" xmlns="" id="{396EC8CC-7DCA-4F5B-A500-A94D3F340333}"/>
                </a:ext>
              </a:extLst>
            </p:cNvPr>
            <p:cNvSpPr/>
            <p:nvPr/>
          </p:nvSpPr>
          <p:spPr>
            <a:xfrm>
              <a:off x="6458540" y="305069"/>
              <a:ext cx="1362352" cy="2943822"/>
            </a:xfrm>
            <a:custGeom>
              <a:avLst/>
              <a:gdLst>
                <a:gd name="connsiteX0" fmla="*/ 192065 w 1362352"/>
                <a:gd name="connsiteY0" fmla="*/ 0 h 2943822"/>
                <a:gd name="connsiteX1" fmla="*/ 199399 w 1362352"/>
                <a:gd name="connsiteY1" fmla="*/ 422 h 2943822"/>
                <a:gd name="connsiteX2" fmla="*/ 1362352 w 1362352"/>
                <a:gd name="connsiteY2" fmla="*/ 1468313 h 2943822"/>
                <a:gd name="connsiteX3" fmla="*/ 66952 w 1362352"/>
                <a:gd name="connsiteY3" fmla="*/ 2943822 h 2943822"/>
                <a:gd name="connsiteX4" fmla="*/ 0 w 1362352"/>
                <a:gd name="connsiteY4" fmla="*/ 2939971 h 2943822"/>
                <a:gd name="connsiteX5" fmla="*/ 48035 w 1362352"/>
                <a:gd name="connsiteY5" fmla="*/ 2798008 h 2943822"/>
                <a:gd name="connsiteX6" fmla="*/ 187496 w 1362352"/>
                <a:gd name="connsiteY6" fmla="*/ 2255624 h 2943822"/>
                <a:gd name="connsiteX7" fmla="*/ 202004 w 1362352"/>
                <a:gd name="connsiteY7" fmla="*/ 2174389 h 2943822"/>
                <a:gd name="connsiteX8" fmla="*/ 281320 w 1362352"/>
                <a:gd name="connsiteY8" fmla="*/ 2141715 h 2943822"/>
                <a:gd name="connsiteX9" fmla="*/ 617678 w 1362352"/>
                <a:gd name="connsiteY9" fmla="*/ 1468313 h 2943822"/>
                <a:gd name="connsiteX10" fmla="*/ 374868 w 1362352"/>
                <a:gd name="connsiteY10" fmla="*/ 862293 h 2943822"/>
                <a:gd name="connsiteX11" fmla="*/ 293592 w 1362352"/>
                <a:gd name="connsiteY11" fmla="*/ 803750 h 2943822"/>
                <a:gd name="connsiteX12" fmla="*/ 273259 w 1362352"/>
                <a:gd name="connsiteY12" fmla="*/ 536362 h 2943822"/>
                <a:gd name="connsiteX13" fmla="*/ 237268 w 1362352"/>
                <a:gd name="connsiteY13" fmla="*/ 253122 h 2943822"/>
                <a:gd name="connsiteX14" fmla="*/ 192065 w 1362352"/>
                <a:gd name="connsiteY14" fmla="*/ 0 h 29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62352" h="2943822">
                  <a:moveTo>
                    <a:pt x="192065" y="0"/>
                  </a:moveTo>
                  <a:lnTo>
                    <a:pt x="199399" y="422"/>
                  </a:lnTo>
                  <a:cubicBezTo>
                    <a:pt x="852613" y="75983"/>
                    <a:pt x="1362352" y="704343"/>
                    <a:pt x="1362352" y="1468313"/>
                  </a:cubicBezTo>
                  <a:cubicBezTo>
                    <a:pt x="1362352" y="2283214"/>
                    <a:pt x="782382" y="2943822"/>
                    <a:pt x="66952" y="2943822"/>
                  </a:cubicBezTo>
                  <a:lnTo>
                    <a:pt x="0" y="2939971"/>
                  </a:lnTo>
                  <a:lnTo>
                    <a:pt x="48035" y="2798008"/>
                  </a:lnTo>
                  <a:cubicBezTo>
                    <a:pt x="103156" y="2620789"/>
                    <a:pt x="149801" y="2439837"/>
                    <a:pt x="187496" y="2255624"/>
                  </a:cubicBezTo>
                  <a:lnTo>
                    <a:pt x="202004" y="2174389"/>
                  </a:lnTo>
                  <a:lnTo>
                    <a:pt x="281320" y="2141715"/>
                  </a:lnTo>
                  <a:cubicBezTo>
                    <a:pt x="478984" y="2030769"/>
                    <a:pt x="617678" y="1771035"/>
                    <a:pt x="617678" y="1468313"/>
                  </a:cubicBezTo>
                  <a:cubicBezTo>
                    <a:pt x="617678" y="1216045"/>
                    <a:pt x="521363" y="993630"/>
                    <a:pt x="374868" y="862293"/>
                  </a:cubicBezTo>
                  <a:lnTo>
                    <a:pt x="293592" y="803750"/>
                  </a:lnTo>
                  <a:lnTo>
                    <a:pt x="273259" y="536362"/>
                  </a:lnTo>
                  <a:cubicBezTo>
                    <a:pt x="263599" y="441232"/>
                    <a:pt x="251582" y="346800"/>
                    <a:pt x="237268" y="253122"/>
                  </a:cubicBezTo>
                  <a:lnTo>
                    <a:pt x="1920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1B4FCFD7-9A04-4D03-9DCB-A84A4AB33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40790" t="37451" b="1969"/>
            <a:stretch/>
          </p:blipFill>
          <p:spPr>
            <a:xfrm>
              <a:off x="-1" y="-1"/>
              <a:ext cx="6641359" cy="6858001"/>
            </a:xfrm>
            <a:prstGeom prst="rect">
              <a:avLst/>
            </a:prstGeom>
          </p:spPr>
        </p:pic>
        <p:sp>
          <p:nvSpPr>
            <p:cNvPr id="6" name="Freeform: Shape 12">
              <a:extLst>
                <a:ext uri="{FF2B5EF4-FFF2-40B4-BE49-F238E27FC236}">
                  <a16:creationId xmlns:a16="http://schemas.microsoft.com/office/drawing/2014/main" xmlns="" id="{A7EF4DD3-AA5B-4CBF-BEF3-919005BBBA09}"/>
                </a:ext>
              </a:extLst>
            </p:cNvPr>
            <p:cNvSpPr/>
            <p:nvPr/>
          </p:nvSpPr>
          <p:spPr>
            <a:xfrm>
              <a:off x="5974767" y="1042547"/>
              <a:ext cx="786253" cy="1461670"/>
            </a:xfrm>
            <a:custGeom>
              <a:avLst/>
              <a:gdLst>
                <a:gd name="connsiteX0" fmla="*/ 550726 w 786253"/>
                <a:gd name="connsiteY0" fmla="*/ 0 h 1461670"/>
                <a:gd name="connsiteX1" fmla="*/ 765094 w 786253"/>
                <a:gd name="connsiteY1" fmla="*/ 57433 h 1461670"/>
                <a:gd name="connsiteX2" fmla="*/ 777366 w 786253"/>
                <a:gd name="connsiteY2" fmla="*/ 66272 h 1461670"/>
                <a:gd name="connsiteX3" fmla="*/ 778889 w 786253"/>
                <a:gd name="connsiteY3" fmla="*/ 86302 h 1461670"/>
                <a:gd name="connsiteX4" fmla="*/ 786253 w 786253"/>
                <a:gd name="connsiteY4" fmla="*/ 377543 h 1461670"/>
                <a:gd name="connsiteX5" fmla="*/ 721042 w 786253"/>
                <a:gd name="connsiteY5" fmla="*/ 1239442 h 1461670"/>
                <a:gd name="connsiteX6" fmla="*/ 685778 w 786253"/>
                <a:gd name="connsiteY6" fmla="*/ 1436911 h 1461670"/>
                <a:gd name="connsiteX7" fmla="*/ 661717 w 786253"/>
                <a:gd name="connsiteY7" fmla="*/ 1446822 h 1461670"/>
                <a:gd name="connsiteX8" fmla="*/ 550726 w 786253"/>
                <a:gd name="connsiteY8" fmla="*/ 1461670 h 1461670"/>
                <a:gd name="connsiteX9" fmla="*/ 0 w 786253"/>
                <a:gd name="connsiteY9" fmla="*/ 730835 h 1461670"/>
                <a:gd name="connsiteX10" fmla="*/ 550726 w 786253"/>
                <a:gd name="connsiteY10" fmla="*/ 0 h 146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6253" h="1461670">
                  <a:moveTo>
                    <a:pt x="550726" y="0"/>
                  </a:moveTo>
                  <a:cubicBezTo>
                    <a:pt x="626766" y="0"/>
                    <a:pt x="699206" y="20450"/>
                    <a:pt x="765094" y="57433"/>
                  </a:cubicBezTo>
                  <a:lnTo>
                    <a:pt x="777366" y="66272"/>
                  </a:lnTo>
                  <a:lnTo>
                    <a:pt x="778889" y="86302"/>
                  </a:lnTo>
                  <a:cubicBezTo>
                    <a:pt x="783779" y="182765"/>
                    <a:pt x="786253" y="279865"/>
                    <a:pt x="786253" y="377543"/>
                  </a:cubicBezTo>
                  <a:cubicBezTo>
                    <a:pt x="786253" y="670578"/>
                    <a:pt x="763983" y="958410"/>
                    <a:pt x="721042" y="1239442"/>
                  </a:cubicBezTo>
                  <a:lnTo>
                    <a:pt x="685778" y="1436911"/>
                  </a:lnTo>
                  <a:lnTo>
                    <a:pt x="661717" y="1446822"/>
                  </a:lnTo>
                  <a:cubicBezTo>
                    <a:pt x="625866" y="1456558"/>
                    <a:pt x="588746" y="1461670"/>
                    <a:pt x="550726" y="1461670"/>
                  </a:cubicBezTo>
                  <a:cubicBezTo>
                    <a:pt x="246568" y="1461670"/>
                    <a:pt x="0" y="1134464"/>
                    <a:pt x="0" y="730835"/>
                  </a:cubicBezTo>
                  <a:cubicBezTo>
                    <a:pt x="0" y="327206"/>
                    <a:pt x="246568" y="0"/>
                    <a:pt x="5507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136C0FC-5CDA-436B-8C1C-47B56ABA53F3}"/>
              </a:ext>
            </a:extLst>
          </p:cNvPr>
          <p:cNvSpPr/>
          <p:nvPr/>
        </p:nvSpPr>
        <p:spPr>
          <a:xfrm>
            <a:off x="47328" y="2204864"/>
            <a:ext cx="4114800" cy="3441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buBlip>
                <a:blip r:embed="rId5"/>
              </a:buBlip>
            </a:pPr>
            <a:r>
              <a:rPr lang="en-US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Yam </a:t>
            </a:r>
            <a:r>
              <a:rPr lang="en-US" sz="2000" b="1" dirty="0" err="1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Peleg</a:t>
            </a:r>
            <a:endParaRPr lang="en-US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עמרי גולדשטיין (כתב דאטה)</a:t>
            </a:r>
          </a:p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אורי אלייבייב (מנהל קהילת </a:t>
            </a:r>
            <a:r>
              <a:rPr lang="en-US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Machine &amp; Deep Learning</a:t>
            </a: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) </a:t>
            </a:r>
          </a:p>
          <a:p>
            <a:pPr algn="r" rtl="1">
              <a:buBlip>
                <a:blip r:embed="rId5"/>
              </a:buBlip>
            </a:pPr>
            <a:r>
              <a:rPr lang="en-US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Shay </a:t>
            </a:r>
            <a:r>
              <a:rPr lang="en-US" sz="2000" b="1" dirty="0" err="1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Palachy</a:t>
            </a: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r>
              <a:rPr lang="en-US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  <a:hlinkClick r:id="rId6"/>
              </a:rPr>
              <a:t>https://machinelearning.co.il</a:t>
            </a: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r>
              <a:rPr lang="en-US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  <a:hlinkClick r:id="rId7"/>
              </a:rPr>
              <a:t>https://</a:t>
            </a:r>
            <a:r>
              <a:rPr lang="en-US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  <a:hlinkClick r:id="rId7"/>
              </a:rPr>
              <a:t>towardsdatascience.com</a:t>
            </a:r>
            <a:endParaRPr lang="en-US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r>
              <a:rPr lang="en-US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CIDR </a:t>
            </a: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 ב</a:t>
            </a:r>
            <a:r>
              <a:rPr lang="en-US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-</a:t>
            </a: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 </a:t>
            </a:r>
            <a:r>
              <a:rPr lang="en-US" sz="2000" b="1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HUJI</a:t>
            </a: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  <a:hlinkClick r:id="rId8"/>
              </a:rPr>
              <a:t>הסדנה לידע </a:t>
            </a: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  <a:hlinkClick r:id="rId8"/>
              </a:rPr>
              <a:t>ציבורי</a:t>
            </a: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CC39A62-181C-40E7-9EB8-4B3D1D125C98}"/>
              </a:ext>
            </a:extLst>
          </p:cNvPr>
          <p:cNvCxnSpPr/>
          <p:nvPr/>
        </p:nvCxnSpPr>
        <p:spPr>
          <a:xfrm>
            <a:off x="665021" y="1662550"/>
            <a:ext cx="103909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65092A8-3A68-45AB-A5E2-485A5EDAAA3C}"/>
              </a:ext>
            </a:extLst>
          </p:cNvPr>
          <p:cNvSpPr/>
          <p:nvPr/>
        </p:nvSpPr>
        <p:spPr>
          <a:xfrm>
            <a:off x="263352" y="559366"/>
            <a:ext cx="5139921" cy="966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e-IL" sz="2800" b="1" dirty="0" smtClean="0">
                <a:solidFill>
                  <a:sysClr val="windowText" lastClr="000000"/>
                </a:solidFill>
                <a:latin typeface="Comfortaa" panose="00000500000000000000" pitchFamily="2" charset="0"/>
                <a:cs typeface="Assistant ExtraLight" panose="00000300000000000000" pitchFamily="2" charset="-79"/>
              </a:rPr>
              <a:t>אנשים וקבוצות שכדאי להכיר ולעקוב</a:t>
            </a:r>
            <a:endParaRPr lang="en-US" sz="2800" b="1" dirty="0">
              <a:solidFill>
                <a:sysClr val="windowText" lastClr="000000"/>
              </a:solidFill>
              <a:latin typeface="Comfortaa" panose="00000500000000000000" pitchFamily="2" charset="0"/>
              <a:cs typeface="Assistant ExtraLight" panose="00000300000000000000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standing on a rocky hill&#10;&#10;Description generated with very high confidence">
            <a:extLst>
              <a:ext uri="{FF2B5EF4-FFF2-40B4-BE49-F238E27FC236}">
                <a16:creationId xmlns:a16="http://schemas.microsoft.com/office/drawing/2014/main" xmlns="" id="{A59069C6-5FED-45BA-B722-77E288B771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grpSp>
        <p:nvGrpSpPr>
          <p:cNvPr id="2" name="Group 28">
            <a:extLst>
              <a:ext uri="{FF2B5EF4-FFF2-40B4-BE49-F238E27FC236}">
                <a16:creationId xmlns:a16="http://schemas.microsoft.com/office/drawing/2014/main" xmlns="" id="{99A304C3-530D-4E81-9CCC-2337A3D50338}"/>
              </a:ext>
            </a:extLst>
          </p:cNvPr>
          <p:cNvGrpSpPr/>
          <p:nvPr/>
        </p:nvGrpSpPr>
        <p:grpSpPr>
          <a:xfrm>
            <a:off x="-1" y="-1"/>
            <a:ext cx="7820893" cy="6858001"/>
            <a:chOff x="-1" y="-1"/>
            <a:chExt cx="7820893" cy="6858001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396EC8CC-7DCA-4F5B-A500-A94D3F340333}"/>
                </a:ext>
              </a:extLst>
            </p:cNvPr>
            <p:cNvSpPr/>
            <p:nvPr/>
          </p:nvSpPr>
          <p:spPr>
            <a:xfrm>
              <a:off x="6458540" y="305069"/>
              <a:ext cx="1362352" cy="2943822"/>
            </a:xfrm>
            <a:custGeom>
              <a:avLst/>
              <a:gdLst>
                <a:gd name="connsiteX0" fmla="*/ 192065 w 1362352"/>
                <a:gd name="connsiteY0" fmla="*/ 0 h 2943822"/>
                <a:gd name="connsiteX1" fmla="*/ 199399 w 1362352"/>
                <a:gd name="connsiteY1" fmla="*/ 422 h 2943822"/>
                <a:gd name="connsiteX2" fmla="*/ 1362352 w 1362352"/>
                <a:gd name="connsiteY2" fmla="*/ 1468313 h 2943822"/>
                <a:gd name="connsiteX3" fmla="*/ 66952 w 1362352"/>
                <a:gd name="connsiteY3" fmla="*/ 2943822 h 2943822"/>
                <a:gd name="connsiteX4" fmla="*/ 0 w 1362352"/>
                <a:gd name="connsiteY4" fmla="*/ 2939971 h 2943822"/>
                <a:gd name="connsiteX5" fmla="*/ 48035 w 1362352"/>
                <a:gd name="connsiteY5" fmla="*/ 2798008 h 2943822"/>
                <a:gd name="connsiteX6" fmla="*/ 187496 w 1362352"/>
                <a:gd name="connsiteY6" fmla="*/ 2255624 h 2943822"/>
                <a:gd name="connsiteX7" fmla="*/ 202004 w 1362352"/>
                <a:gd name="connsiteY7" fmla="*/ 2174389 h 2943822"/>
                <a:gd name="connsiteX8" fmla="*/ 281320 w 1362352"/>
                <a:gd name="connsiteY8" fmla="*/ 2141715 h 2943822"/>
                <a:gd name="connsiteX9" fmla="*/ 617678 w 1362352"/>
                <a:gd name="connsiteY9" fmla="*/ 1468313 h 2943822"/>
                <a:gd name="connsiteX10" fmla="*/ 374868 w 1362352"/>
                <a:gd name="connsiteY10" fmla="*/ 862293 h 2943822"/>
                <a:gd name="connsiteX11" fmla="*/ 293592 w 1362352"/>
                <a:gd name="connsiteY11" fmla="*/ 803750 h 2943822"/>
                <a:gd name="connsiteX12" fmla="*/ 273259 w 1362352"/>
                <a:gd name="connsiteY12" fmla="*/ 536362 h 2943822"/>
                <a:gd name="connsiteX13" fmla="*/ 237268 w 1362352"/>
                <a:gd name="connsiteY13" fmla="*/ 253122 h 2943822"/>
                <a:gd name="connsiteX14" fmla="*/ 192065 w 1362352"/>
                <a:gd name="connsiteY14" fmla="*/ 0 h 29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62352" h="2943822">
                  <a:moveTo>
                    <a:pt x="192065" y="0"/>
                  </a:moveTo>
                  <a:lnTo>
                    <a:pt x="199399" y="422"/>
                  </a:lnTo>
                  <a:cubicBezTo>
                    <a:pt x="852613" y="75983"/>
                    <a:pt x="1362352" y="704343"/>
                    <a:pt x="1362352" y="1468313"/>
                  </a:cubicBezTo>
                  <a:cubicBezTo>
                    <a:pt x="1362352" y="2283214"/>
                    <a:pt x="782382" y="2943822"/>
                    <a:pt x="66952" y="2943822"/>
                  </a:cubicBezTo>
                  <a:lnTo>
                    <a:pt x="0" y="2939971"/>
                  </a:lnTo>
                  <a:lnTo>
                    <a:pt x="48035" y="2798008"/>
                  </a:lnTo>
                  <a:cubicBezTo>
                    <a:pt x="103156" y="2620789"/>
                    <a:pt x="149801" y="2439837"/>
                    <a:pt x="187496" y="2255624"/>
                  </a:cubicBezTo>
                  <a:lnTo>
                    <a:pt x="202004" y="2174389"/>
                  </a:lnTo>
                  <a:lnTo>
                    <a:pt x="281320" y="2141715"/>
                  </a:lnTo>
                  <a:cubicBezTo>
                    <a:pt x="478984" y="2030769"/>
                    <a:pt x="617678" y="1771035"/>
                    <a:pt x="617678" y="1468313"/>
                  </a:cubicBezTo>
                  <a:cubicBezTo>
                    <a:pt x="617678" y="1216045"/>
                    <a:pt x="521363" y="993630"/>
                    <a:pt x="374868" y="862293"/>
                  </a:cubicBezTo>
                  <a:lnTo>
                    <a:pt x="293592" y="803750"/>
                  </a:lnTo>
                  <a:lnTo>
                    <a:pt x="273259" y="536362"/>
                  </a:lnTo>
                  <a:cubicBezTo>
                    <a:pt x="263599" y="441232"/>
                    <a:pt x="251582" y="346800"/>
                    <a:pt x="237268" y="253122"/>
                  </a:cubicBezTo>
                  <a:lnTo>
                    <a:pt x="19206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1B4FCFD7-9A04-4D03-9DCB-A84A4AB33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40790" t="37451" b="1969"/>
            <a:stretch/>
          </p:blipFill>
          <p:spPr>
            <a:xfrm>
              <a:off x="-1" y="-1"/>
              <a:ext cx="6641359" cy="6858001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A7EF4DD3-AA5B-4CBF-BEF3-919005BBBA09}"/>
                </a:ext>
              </a:extLst>
            </p:cNvPr>
            <p:cNvSpPr/>
            <p:nvPr/>
          </p:nvSpPr>
          <p:spPr>
            <a:xfrm>
              <a:off x="5974767" y="1042547"/>
              <a:ext cx="786253" cy="1461670"/>
            </a:xfrm>
            <a:custGeom>
              <a:avLst/>
              <a:gdLst>
                <a:gd name="connsiteX0" fmla="*/ 550726 w 786253"/>
                <a:gd name="connsiteY0" fmla="*/ 0 h 1461670"/>
                <a:gd name="connsiteX1" fmla="*/ 765094 w 786253"/>
                <a:gd name="connsiteY1" fmla="*/ 57433 h 1461670"/>
                <a:gd name="connsiteX2" fmla="*/ 777366 w 786253"/>
                <a:gd name="connsiteY2" fmla="*/ 66272 h 1461670"/>
                <a:gd name="connsiteX3" fmla="*/ 778889 w 786253"/>
                <a:gd name="connsiteY3" fmla="*/ 86302 h 1461670"/>
                <a:gd name="connsiteX4" fmla="*/ 786253 w 786253"/>
                <a:gd name="connsiteY4" fmla="*/ 377543 h 1461670"/>
                <a:gd name="connsiteX5" fmla="*/ 721042 w 786253"/>
                <a:gd name="connsiteY5" fmla="*/ 1239442 h 1461670"/>
                <a:gd name="connsiteX6" fmla="*/ 685778 w 786253"/>
                <a:gd name="connsiteY6" fmla="*/ 1436911 h 1461670"/>
                <a:gd name="connsiteX7" fmla="*/ 661717 w 786253"/>
                <a:gd name="connsiteY7" fmla="*/ 1446822 h 1461670"/>
                <a:gd name="connsiteX8" fmla="*/ 550726 w 786253"/>
                <a:gd name="connsiteY8" fmla="*/ 1461670 h 1461670"/>
                <a:gd name="connsiteX9" fmla="*/ 0 w 786253"/>
                <a:gd name="connsiteY9" fmla="*/ 730835 h 1461670"/>
                <a:gd name="connsiteX10" fmla="*/ 550726 w 786253"/>
                <a:gd name="connsiteY10" fmla="*/ 0 h 146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86253" h="1461670">
                  <a:moveTo>
                    <a:pt x="550726" y="0"/>
                  </a:moveTo>
                  <a:cubicBezTo>
                    <a:pt x="626766" y="0"/>
                    <a:pt x="699206" y="20450"/>
                    <a:pt x="765094" y="57433"/>
                  </a:cubicBezTo>
                  <a:lnTo>
                    <a:pt x="777366" y="66272"/>
                  </a:lnTo>
                  <a:lnTo>
                    <a:pt x="778889" y="86302"/>
                  </a:lnTo>
                  <a:cubicBezTo>
                    <a:pt x="783779" y="182765"/>
                    <a:pt x="786253" y="279865"/>
                    <a:pt x="786253" y="377543"/>
                  </a:cubicBezTo>
                  <a:cubicBezTo>
                    <a:pt x="786253" y="670578"/>
                    <a:pt x="763983" y="958410"/>
                    <a:pt x="721042" y="1239442"/>
                  </a:cubicBezTo>
                  <a:lnTo>
                    <a:pt x="685778" y="1436911"/>
                  </a:lnTo>
                  <a:lnTo>
                    <a:pt x="661717" y="1446822"/>
                  </a:lnTo>
                  <a:cubicBezTo>
                    <a:pt x="625866" y="1456558"/>
                    <a:pt x="588746" y="1461670"/>
                    <a:pt x="550726" y="1461670"/>
                  </a:cubicBezTo>
                  <a:cubicBezTo>
                    <a:pt x="246568" y="1461670"/>
                    <a:pt x="0" y="1134464"/>
                    <a:pt x="0" y="730835"/>
                  </a:cubicBezTo>
                  <a:cubicBezTo>
                    <a:pt x="0" y="327206"/>
                    <a:pt x="246568" y="0"/>
                    <a:pt x="55072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65092A8-3A68-45AB-A5E2-485A5EDAAA3C}"/>
              </a:ext>
            </a:extLst>
          </p:cNvPr>
          <p:cNvSpPr/>
          <p:nvPr/>
        </p:nvSpPr>
        <p:spPr>
          <a:xfrm>
            <a:off x="263352" y="559366"/>
            <a:ext cx="5139921" cy="966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he-IL" sz="3200" b="1" dirty="0" smtClean="0">
                <a:solidFill>
                  <a:sysClr val="windowText" lastClr="000000"/>
                </a:solidFill>
                <a:latin typeface="Comfortaa" panose="00000500000000000000" pitchFamily="2" charset="0"/>
                <a:cs typeface="Assistant ExtraLight" panose="00000300000000000000" pitchFamily="2" charset="-79"/>
              </a:rPr>
              <a:t>עוד טיפה דגשים אישיים שלי</a:t>
            </a:r>
            <a:endParaRPr lang="en-US" sz="3200" b="1" dirty="0">
              <a:solidFill>
                <a:sysClr val="windowText" lastClr="000000"/>
              </a:solidFill>
              <a:latin typeface="Comfortaa" panose="00000500000000000000" pitchFamily="2" charset="0"/>
              <a:cs typeface="Assistant ExtraLight" panose="00000300000000000000" pitchFamily="2" charset="-79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136C0FC-5CDA-436B-8C1C-47B56ABA53F3}"/>
              </a:ext>
            </a:extLst>
          </p:cNvPr>
          <p:cNvSpPr/>
          <p:nvPr/>
        </p:nvSpPr>
        <p:spPr>
          <a:xfrm>
            <a:off x="47328" y="2204864"/>
            <a:ext cx="4114800" cy="3441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לינקדין, לינקדין, לינקדין</a:t>
            </a:r>
          </a:p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שטנצ' -- ייחודיות</a:t>
            </a:r>
          </a:p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התנסות במחקר(כלשהו)</a:t>
            </a:r>
          </a:p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תחרויות(קאגל,הקאתונים)</a:t>
            </a: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סקרנות מול יעילות</a:t>
            </a:r>
          </a:p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לתרגל איך יוצרים ומוצאים ערך בכל מקום ומצב.= פרויקטים אישיים(יוזמות) שמעניינים אתכם</a:t>
            </a:r>
          </a:p>
          <a:p>
            <a:pPr algn="r" rtl="1">
              <a:buBlip>
                <a:blip r:embed="rId5"/>
              </a:buBlip>
            </a:pPr>
            <a:r>
              <a:rPr lang="he-IL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תספרו את הסיפור של הפרויקטים שלכם</a:t>
            </a:r>
          </a:p>
          <a:p>
            <a:pPr algn="r" rtl="1">
              <a:buBlip>
                <a:blip r:embed="rId5"/>
              </a:buBlip>
            </a:pPr>
            <a:r>
              <a:rPr lang="en-US" sz="2000" b="1" dirty="0" err="1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Github</a:t>
            </a:r>
            <a:r>
              <a:rPr lang="en-US" sz="20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/Tableau</a:t>
            </a: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r" rtl="1">
              <a:buBlip>
                <a:blip r:embed="rId5"/>
              </a:buBlip>
            </a:pPr>
            <a:endParaRPr lang="he-IL" sz="20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FCC39A62-181C-40E7-9EB8-4B3D1D125C98}"/>
              </a:ext>
            </a:extLst>
          </p:cNvPr>
          <p:cNvCxnSpPr/>
          <p:nvPr/>
        </p:nvCxnSpPr>
        <p:spPr>
          <a:xfrm>
            <a:off x="665021" y="1662550"/>
            <a:ext cx="1039091" cy="0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3">
            <a:extLst>
              <a:ext uri="{FF2B5EF4-FFF2-40B4-BE49-F238E27FC236}">
                <a16:creationId xmlns:a16="http://schemas.microsoft.com/office/drawing/2014/main" xmlns="" id="{B4675567-2124-4390-8558-04CED271687C}"/>
              </a:ext>
            </a:extLst>
          </p:cNvPr>
          <p:cNvGrpSpPr/>
          <p:nvPr/>
        </p:nvGrpSpPr>
        <p:grpSpPr>
          <a:xfrm>
            <a:off x="263352" y="6237312"/>
            <a:ext cx="425120" cy="280399"/>
            <a:chOff x="6066407" y="5603740"/>
            <a:chExt cx="129383" cy="85338"/>
          </a:xfrm>
        </p:grpSpPr>
        <p:sp>
          <p:nvSpPr>
            <p:cNvPr id="25" name="Freeform 5483">
              <a:extLst>
                <a:ext uri="{FF2B5EF4-FFF2-40B4-BE49-F238E27FC236}">
                  <a16:creationId xmlns:a16="http://schemas.microsoft.com/office/drawing/2014/main" xmlns="" id="{7AAE9DCC-9AD6-47F2-80F7-737DCD38EF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6407" y="5603740"/>
              <a:ext cx="129383" cy="85338"/>
            </a:xfrm>
            <a:custGeom>
              <a:avLst/>
              <a:gdLst>
                <a:gd name="T0" fmla="*/ 3479 w 3626"/>
                <a:gd name="T1" fmla="*/ 150 h 2407"/>
                <a:gd name="T2" fmla="*/ 3479 w 3626"/>
                <a:gd name="T3" fmla="*/ 737 h 2407"/>
                <a:gd name="T4" fmla="*/ 2745 w 3626"/>
                <a:gd name="T5" fmla="*/ 737 h 2407"/>
                <a:gd name="T6" fmla="*/ 2913 w 3626"/>
                <a:gd name="T7" fmla="*/ 1278 h 2407"/>
                <a:gd name="T8" fmla="*/ 2440 w 3626"/>
                <a:gd name="T9" fmla="*/ 2104 h 2407"/>
                <a:gd name="T10" fmla="*/ 3479 w 3626"/>
                <a:gd name="T11" fmla="*/ 2104 h 2407"/>
                <a:gd name="T12" fmla="*/ 3479 w 3626"/>
                <a:gd name="T13" fmla="*/ 2261 h 2407"/>
                <a:gd name="T14" fmla="*/ 3479 w 3626"/>
                <a:gd name="T15" fmla="*/ 2261 h 2407"/>
                <a:gd name="T16" fmla="*/ 147 w 3626"/>
                <a:gd name="T17" fmla="*/ 2261 h 2407"/>
                <a:gd name="T18" fmla="*/ 147 w 3626"/>
                <a:gd name="T19" fmla="*/ 2104 h 2407"/>
                <a:gd name="T20" fmla="*/ 1468 w 3626"/>
                <a:gd name="T21" fmla="*/ 2104 h 2407"/>
                <a:gd name="T22" fmla="*/ 995 w 3626"/>
                <a:gd name="T23" fmla="*/ 1278 h 2407"/>
                <a:gd name="T24" fmla="*/ 1163 w 3626"/>
                <a:gd name="T25" fmla="*/ 737 h 2407"/>
                <a:gd name="T26" fmla="*/ 147 w 3626"/>
                <a:gd name="T27" fmla="*/ 737 h 2407"/>
                <a:gd name="T28" fmla="*/ 147 w 3626"/>
                <a:gd name="T29" fmla="*/ 329 h 2407"/>
                <a:gd name="T30" fmla="*/ 1549 w 3626"/>
                <a:gd name="T31" fmla="*/ 329 h 2407"/>
                <a:gd name="T32" fmla="*/ 1622 w 3626"/>
                <a:gd name="T33" fmla="*/ 255 h 2407"/>
                <a:gd name="T34" fmla="*/ 1622 w 3626"/>
                <a:gd name="T35" fmla="*/ 150 h 2407"/>
                <a:gd name="T36" fmla="*/ 3479 w 3626"/>
                <a:gd name="T37" fmla="*/ 150 h 2407"/>
                <a:gd name="T38" fmla="*/ 3479 w 3626"/>
                <a:gd name="T39" fmla="*/ 3 h 2407"/>
                <a:gd name="T40" fmla="*/ 1622 w 3626"/>
                <a:gd name="T41" fmla="*/ 3 h 2407"/>
                <a:gd name="T42" fmla="*/ 1475 w 3626"/>
                <a:gd name="T43" fmla="*/ 150 h 2407"/>
                <a:gd name="T44" fmla="*/ 1475 w 3626"/>
                <a:gd name="T45" fmla="*/ 182 h 2407"/>
                <a:gd name="T46" fmla="*/ 1343 w 3626"/>
                <a:gd name="T47" fmla="*/ 182 h 2407"/>
                <a:gd name="T48" fmla="*/ 1343 w 3626"/>
                <a:gd name="T49" fmla="*/ 74 h 2407"/>
                <a:gd name="T50" fmla="*/ 1270 w 3626"/>
                <a:gd name="T51" fmla="*/ 0 h 2407"/>
                <a:gd name="T52" fmla="*/ 844 w 3626"/>
                <a:gd name="T53" fmla="*/ 0 h 2407"/>
                <a:gd name="T54" fmla="*/ 771 w 3626"/>
                <a:gd name="T55" fmla="*/ 74 h 2407"/>
                <a:gd name="T56" fmla="*/ 771 w 3626"/>
                <a:gd name="T57" fmla="*/ 182 h 2407"/>
                <a:gd name="T58" fmla="*/ 693 w 3626"/>
                <a:gd name="T59" fmla="*/ 182 h 2407"/>
                <a:gd name="T60" fmla="*/ 693 w 3626"/>
                <a:gd name="T61" fmla="*/ 127 h 2407"/>
                <a:gd name="T62" fmla="*/ 637 w 3626"/>
                <a:gd name="T63" fmla="*/ 72 h 2407"/>
                <a:gd name="T64" fmla="*/ 318 w 3626"/>
                <a:gd name="T65" fmla="*/ 72 h 2407"/>
                <a:gd name="T66" fmla="*/ 263 w 3626"/>
                <a:gd name="T67" fmla="*/ 127 h 2407"/>
                <a:gd name="T68" fmla="*/ 263 w 3626"/>
                <a:gd name="T69" fmla="*/ 182 h 2407"/>
                <a:gd name="T70" fmla="*/ 147 w 3626"/>
                <a:gd name="T71" fmla="*/ 182 h 2407"/>
                <a:gd name="T72" fmla="*/ 0 w 3626"/>
                <a:gd name="T73" fmla="*/ 329 h 2407"/>
                <a:gd name="T74" fmla="*/ 0 w 3626"/>
                <a:gd name="T75" fmla="*/ 2261 h 2407"/>
                <a:gd name="T76" fmla="*/ 147 w 3626"/>
                <a:gd name="T77" fmla="*/ 2407 h 2407"/>
                <a:gd name="T78" fmla="*/ 3479 w 3626"/>
                <a:gd name="T79" fmla="*/ 2407 h 2407"/>
                <a:gd name="T80" fmla="*/ 3626 w 3626"/>
                <a:gd name="T81" fmla="*/ 2261 h 2407"/>
                <a:gd name="T82" fmla="*/ 3626 w 3626"/>
                <a:gd name="T83" fmla="*/ 150 h 2407"/>
                <a:gd name="T84" fmla="*/ 3479 w 3626"/>
                <a:gd name="T85" fmla="*/ 3 h 2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26" h="2407">
                  <a:moveTo>
                    <a:pt x="3479" y="150"/>
                  </a:moveTo>
                  <a:lnTo>
                    <a:pt x="3479" y="737"/>
                  </a:lnTo>
                  <a:lnTo>
                    <a:pt x="2745" y="737"/>
                  </a:lnTo>
                  <a:cubicBezTo>
                    <a:pt x="2851" y="891"/>
                    <a:pt x="2913" y="1077"/>
                    <a:pt x="2913" y="1278"/>
                  </a:cubicBezTo>
                  <a:cubicBezTo>
                    <a:pt x="2913" y="1629"/>
                    <a:pt x="2723" y="1937"/>
                    <a:pt x="2440" y="2104"/>
                  </a:cubicBezTo>
                  <a:lnTo>
                    <a:pt x="3479" y="2104"/>
                  </a:lnTo>
                  <a:lnTo>
                    <a:pt x="3479" y="2261"/>
                  </a:lnTo>
                  <a:lnTo>
                    <a:pt x="3479" y="2261"/>
                  </a:lnTo>
                  <a:lnTo>
                    <a:pt x="147" y="2261"/>
                  </a:lnTo>
                  <a:lnTo>
                    <a:pt x="147" y="2104"/>
                  </a:lnTo>
                  <a:lnTo>
                    <a:pt x="1468" y="2104"/>
                  </a:lnTo>
                  <a:cubicBezTo>
                    <a:pt x="1186" y="1937"/>
                    <a:pt x="995" y="1629"/>
                    <a:pt x="995" y="1278"/>
                  </a:cubicBezTo>
                  <a:cubicBezTo>
                    <a:pt x="995" y="1077"/>
                    <a:pt x="1057" y="891"/>
                    <a:pt x="1163" y="737"/>
                  </a:cubicBezTo>
                  <a:lnTo>
                    <a:pt x="147" y="737"/>
                  </a:lnTo>
                  <a:lnTo>
                    <a:pt x="147" y="329"/>
                  </a:lnTo>
                  <a:lnTo>
                    <a:pt x="1549" y="329"/>
                  </a:lnTo>
                  <a:cubicBezTo>
                    <a:pt x="1589" y="329"/>
                    <a:pt x="1622" y="296"/>
                    <a:pt x="1622" y="255"/>
                  </a:cubicBezTo>
                  <a:lnTo>
                    <a:pt x="1622" y="150"/>
                  </a:lnTo>
                  <a:lnTo>
                    <a:pt x="3479" y="150"/>
                  </a:lnTo>
                  <a:close/>
                  <a:moveTo>
                    <a:pt x="3479" y="3"/>
                  </a:moveTo>
                  <a:lnTo>
                    <a:pt x="1622" y="3"/>
                  </a:lnTo>
                  <a:cubicBezTo>
                    <a:pt x="1541" y="3"/>
                    <a:pt x="1475" y="69"/>
                    <a:pt x="1475" y="150"/>
                  </a:cubicBezTo>
                  <a:lnTo>
                    <a:pt x="1475" y="182"/>
                  </a:lnTo>
                  <a:lnTo>
                    <a:pt x="1343" y="182"/>
                  </a:lnTo>
                  <a:lnTo>
                    <a:pt x="1343" y="74"/>
                  </a:lnTo>
                  <a:cubicBezTo>
                    <a:pt x="1343" y="33"/>
                    <a:pt x="1310" y="0"/>
                    <a:pt x="1270" y="0"/>
                  </a:cubicBezTo>
                  <a:lnTo>
                    <a:pt x="844" y="0"/>
                  </a:lnTo>
                  <a:cubicBezTo>
                    <a:pt x="804" y="0"/>
                    <a:pt x="771" y="33"/>
                    <a:pt x="771" y="74"/>
                  </a:cubicBezTo>
                  <a:lnTo>
                    <a:pt x="771" y="182"/>
                  </a:lnTo>
                  <a:lnTo>
                    <a:pt x="693" y="182"/>
                  </a:lnTo>
                  <a:lnTo>
                    <a:pt x="693" y="127"/>
                  </a:lnTo>
                  <a:cubicBezTo>
                    <a:pt x="693" y="97"/>
                    <a:pt x="668" y="72"/>
                    <a:pt x="637" y="72"/>
                  </a:cubicBezTo>
                  <a:lnTo>
                    <a:pt x="318" y="72"/>
                  </a:lnTo>
                  <a:cubicBezTo>
                    <a:pt x="287" y="72"/>
                    <a:pt x="263" y="97"/>
                    <a:pt x="263" y="127"/>
                  </a:cubicBezTo>
                  <a:lnTo>
                    <a:pt x="263" y="182"/>
                  </a:lnTo>
                  <a:lnTo>
                    <a:pt x="147" y="182"/>
                  </a:lnTo>
                  <a:cubicBezTo>
                    <a:pt x="66" y="182"/>
                    <a:pt x="0" y="248"/>
                    <a:pt x="0" y="329"/>
                  </a:cubicBezTo>
                  <a:lnTo>
                    <a:pt x="0" y="2261"/>
                  </a:lnTo>
                  <a:cubicBezTo>
                    <a:pt x="0" y="2342"/>
                    <a:pt x="66" y="2407"/>
                    <a:pt x="147" y="2407"/>
                  </a:cubicBezTo>
                  <a:lnTo>
                    <a:pt x="3479" y="2407"/>
                  </a:lnTo>
                  <a:cubicBezTo>
                    <a:pt x="3560" y="2407"/>
                    <a:pt x="3626" y="2342"/>
                    <a:pt x="3626" y="2261"/>
                  </a:cubicBezTo>
                  <a:lnTo>
                    <a:pt x="3626" y="150"/>
                  </a:lnTo>
                  <a:cubicBezTo>
                    <a:pt x="3626" y="69"/>
                    <a:pt x="3560" y="3"/>
                    <a:pt x="3479" y="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641" tIns="19820" rIns="39641" bIns="19820" numCol="1" anchor="t" anchorCtr="0" compatLnSpc="1">
              <a:prstTxWarp prst="textNoShape">
                <a:avLst/>
              </a:prstTxWarp>
            </a:bodyPr>
            <a:lstStyle/>
            <a:p>
              <a:endParaRPr lang="en-US" sz="780" dirty="0"/>
            </a:p>
          </p:txBody>
        </p:sp>
        <p:sp>
          <p:nvSpPr>
            <p:cNvPr id="26" name="Freeform 5484">
              <a:extLst>
                <a:ext uri="{FF2B5EF4-FFF2-40B4-BE49-F238E27FC236}">
                  <a16:creationId xmlns:a16="http://schemas.microsoft.com/office/drawing/2014/main" xmlns="" id="{61DBFEDF-4302-4CFD-B15A-CB53F5AAB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6325" y="5619570"/>
              <a:ext cx="59186" cy="59186"/>
            </a:xfrm>
            <a:custGeom>
              <a:avLst/>
              <a:gdLst>
                <a:gd name="T0" fmla="*/ 1471 w 1660"/>
                <a:gd name="T1" fmla="*/ 831 h 1661"/>
                <a:gd name="T2" fmla="*/ 830 w 1660"/>
                <a:gd name="T3" fmla="*/ 1471 h 1661"/>
                <a:gd name="T4" fmla="*/ 189 w 1660"/>
                <a:gd name="T5" fmla="*/ 831 h 1661"/>
                <a:gd name="T6" fmla="*/ 830 w 1660"/>
                <a:gd name="T7" fmla="*/ 190 h 1661"/>
                <a:gd name="T8" fmla="*/ 1471 w 1660"/>
                <a:gd name="T9" fmla="*/ 831 h 1661"/>
                <a:gd name="T10" fmla="*/ 830 w 1660"/>
                <a:gd name="T11" fmla="*/ 0 h 1661"/>
                <a:gd name="T12" fmla="*/ 0 w 1660"/>
                <a:gd name="T13" fmla="*/ 831 h 1661"/>
                <a:gd name="T14" fmla="*/ 830 w 1660"/>
                <a:gd name="T15" fmla="*/ 1661 h 1661"/>
                <a:gd name="T16" fmla="*/ 1660 w 1660"/>
                <a:gd name="T17" fmla="*/ 831 h 1661"/>
                <a:gd name="T18" fmla="*/ 830 w 1660"/>
                <a:gd name="T19" fmla="*/ 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0" h="1661">
                  <a:moveTo>
                    <a:pt x="1471" y="831"/>
                  </a:moveTo>
                  <a:cubicBezTo>
                    <a:pt x="1471" y="1184"/>
                    <a:pt x="1184" y="1471"/>
                    <a:pt x="830" y="1471"/>
                  </a:cubicBezTo>
                  <a:cubicBezTo>
                    <a:pt x="476" y="1471"/>
                    <a:pt x="189" y="1184"/>
                    <a:pt x="189" y="831"/>
                  </a:cubicBezTo>
                  <a:cubicBezTo>
                    <a:pt x="189" y="477"/>
                    <a:pt x="476" y="190"/>
                    <a:pt x="830" y="190"/>
                  </a:cubicBezTo>
                  <a:cubicBezTo>
                    <a:pt x="1184" y="190"/>
                    <a:pt x="1471" y="477"/>
                    <a:pt x="1471" y="831"/>
                  </a:cubicBezTo>
                  <a:close/>
                  <a:moveTo>
                    <a:pt x="830" y="0"/>
                  </a:moveTo>
                  <a:cubicBezTo>
                    <a:pt x="372" y="0"/>
                    <a:pt x="0" y="373"/>
                    <a:pt x="0" y="831"/>
                  </a:cubicBezTo>
                  <a:cubicBezTo>
                    <a:pt x="0" y="1289"/>
                    <a:pt x="372" y="1661"/>
                    <a:pt x="830" y="1661"/>
                  </a:cubicBezTo>
                  <a:cubicBezTo>
                    <a:pt x="1288" y="1661"/>
                    <a:pt x="1660" y="1289"/>
                    <a:pt x="1660" y="831"/>
                  </a:cubicBezTo>
                  <a:cubicBezTo>
                    <a:pt x="1660" y="373"/>
                    <a:pt x="1288" y="0"/>
                    <a:pt x="8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9641" tIns="19820" rIns="39641" bIns="19820" numCol="1" anchor="t" anchorCtr="0" compatLnSpc="1">
              <a:prstTxWarp prst="textNoShape">
                <a:avLst/>
              </a:prstTxWarp>
            </a:bodyPr>
            <a:lstStyle/>
            <a:p>
              <a:endParaRPr lang="en-US" sz="780"/>
            </a:p>
          </p:txBody>
        </p:sp>
        <p:sp>
          <p:nvSpPr>
            <p:cNvPr id="27" name="Rectangle 5485">
              <a:extLst>
                <a:ext uri="{FF2B5EF4-FFF2-40B4-BE49-F238E27FC236}">
                  <a16:creationId xmlns:a16="http://schemas.microsoft.com/office/drawing/2014/main" xmlns="" id="{4B70385D-43C0-4533-8C08-49DE74EE80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0327" y="5612687"/>
              <a:ext cx="16517" cy="1376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9641" tIns="19820" rIns="39641" bIns="19820" numCol="1" anchor="t" anchorCtr="0" compatLnSpc="1">
              <a:prstTxWarp prst="textNoShape">
                <a:avLst/>
              </a:prstTxWarp>
            </a:bodyPr>
            <a:lstStyle/>
            <a:p>
              <a:endParaRPr lang="en-US" sz="780"/>
            </a:p>
          </p:txBody>
        </p:sp>
      </p:grpSp>
    </p:spTree>
    <p:extLst>
      <p:ext uri="{BB962C8B-B14F-4D97-AF65-F5344CB8AC3E}">
        <p14:creationId xmlns:p14="http://schemas.microsoft.com/office/powerpoint/2010/main" xmlns="" val="3841078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p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7388"/>
            <a:ext cx="12192000" cy="64832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136C0FC-5CDA-436B-8C1C-47B56ABA53F3}"/>
              </a:ext>
            </a:extLst>
          </p:cNvPr>
          <p:cNvSpPr/>
          <p:nvPr/>
        </p:nvSpPr>
        <p:spPr>
          <a:xfrm>
            <a:off x="2063552" y="1340768"/>
            <a:ext cx="7992888" cy="3441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he-IL" sz="48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זמן פתוח לדיון ושאלות</a:t>
            </a:r>
          </a:p>
          <a:p>
            <a:pPr algn="ctr" rtl="1"/>
            <a:endParaRPr lang="he-IL" sz="4800" b="1" dirty="0" smtClean="0">
              <a:solidFill>
                <a:sysClr val="windowText" lastClr="000000"/>
              </a:solidFill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  <a:p>
            <a:pPr algn="ctr" rtl="1"/>
            <a:r>
              <a:rPr lang="he-IL" sz="24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איך נראה יום טיפוסי, </a:t>
            </a:r>
          </a:p>
          <a:p>
            <a:pPr algn="ctr" rtl="1"/>
            <a:r>
              <a:rPr lang="he-IL" sz="24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אתגרים מרכזיים לעבר המשרה הראשונה</a:t>
            </a:r>
          </a:p>
          <a:p>
            <a:pPr algn="ctr" rtl="1"/>
            <a:r>
              <a:rPr lang="he-IL" sz="2400" b="1" dirty="0" smtClean="0">
                <a:solidFill>
                  <a:sysClr val="windowText" lastClr="000000"/>
                </a:solidFill>
                <a:latin typeface="Assistant ExtraLight" panose="00000300000000000000" pitchFamily="2" charset="-79"/>
                <a:cs typeface="Assistant ExtraLight" panose="00000300000000000000" pitchFamily="2" charset="-79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xmlns="" val="162443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52"/>
          <p:cNvSpPr/>
          <p:nvPr/>
        </p:nvSpPr>
        <p:spPr>
          <a:xfrm>
            <a:off x="6992268" y="1267867"/>
            <a:ext cx="2167561" cy="432224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 sz="1900" dirty="0">
              <a:latin typeface="Alef" pitchFamily="2" charset="-79"/>
              <a:cs typeface="Alef" pitchFamily="2" charset="-79"/>
            </a:endParaRPr>
          </a:p>
        </p:txBody>
      </p:sp>
      <p:grpSp>
        <p:nvGrpSpPr>
          <p:cNvPr id="2" name="Google Shape;2229;p52"/>
          <p:cNvGrpSpPr/>
          <p:nvPr/>
        </p:nvGrpSpPr>
        <p:grpSpPr>
          <a:xfrm rot="10800000">
            <a:off x="5680108" y="3442676"/>
            <a:ext cx="589083" cy="557968"/>
            <a:chOff x="3546568" y="2582007"/>
            <a:chExt cx="441812" cy="418476"/>
          </a:xfrm>
        </p:grpSpPr>
        <p:sp>
          <p:nvSpPr>
            <p:cNvPr id="2230" name="Google Shape;2230;p52"/>
            <p:cNvSpPr/>
            <p:nvPr/>
          </p:nvSpPr>
          <p:spPr>
            <a:xfrm rot="-7325096">
              <a:off x="3629905" y="2616762"/>
              <a:ext cx="275137" cy="348966"/>
            </a:xfrm>
            <a:custGeom>
              <a:avLst/>
              <a:gdLst/>
              <a:ahLst/>
              <a:cxnLst/>
              <a:rect l="l" t="t" r="r" b="b"/>
              <a:pathLst>
                <a:path w="11005" h="13958" extrusionOk="0">
                  <a:moveTo>
                    <a:pt x="9068" y="9311"/>
                  </a:moveTo>
                  <a:cubicBezTo>
                    <a:pt x="8843" y="9123"/>
                    <a:pt x="8598" y="8957"/>
                    <a:pt x="8348" y="8798"/>
                  </a:cubicBezTo>
                  <a:cubicBezTo>
                    <a:pt x="7984" y="8565"/>
                    <a:pt x="7613" y="8348"/>
                    <a:pt x="7205" y="8098"/>
                  </a:cubicBezTo>
                  <a:cubicBezTo>
                    <a:pt x="7256" y="7998"/>
                    <a:pt x="7277" y="7935"/>
                    <a:pt x="7315" y="7879"/>
                  </a:cubicBezTo>
                  <a:cubicBezTo>
                    <a:pt x="7704" y="7291"/>
                    <a:pt x="7998" y="6660"/>
                    <a:pt x="8257" y="6013"/>
                  </a:cubicBezTo>
                  <a:cubicBezTo>
                    <a:pt x="8480" y="5458"/>
                    <a:pt x="8781" y="4942"/>
                    <a:pt x="9097" y="4433"/>
                  </a:cubicBezTo>
                  <a:cubicBezTo>
                    <a:pt x="9401" y="3940"/>
                    <a:pt x="9685" y="3435"/>
                    <a:pt x="9966" y="2928"/>
                  </a:cubicBezTo>
                  <a:cubicBezTo>
                    <a:pt x="10240" y="2437"/>
                    <a:pt x="10499" y="1938"/>
                    <a:pt x="10760" y="1439"/>
                  </a:cubicBezTo>
                  <a:cubicBezTo>
                    <a:pt x="10846" y="1273"/>
                    <a:pt x="10915" y="1099"/>
                    <a:pt x="10984" y="926"/>
                  </a:cubicBezTo>
                  <a:cubicBezTo>
                    <a:pt x="11005" y="870"/>
                    <a:pt x="10995" y="805"/>
                    <a:pt x="11005" y="701"/>
                  </a:cubicBezTo>
                  <a:cubicBezTo>
                    <a:pt x="10790" y="742"/>
                    <a:pt x="10597" y="829"/>
                    <a:pt x="10461" y="624"/>
                  </a:cubicBezTo>
                  <a:cubicBezTo>
                    <a:pt x="10444" y="597"/>
                    <a:pt x="10360" y="583"/>
                    <a:pt x="10319" y="597"/>
                  </a:cubicBezTo>
                  <a:cubicBezTo>
                    <a:pt x="10115" y="666"/>
                    <a:pt x="9941" y="579"/>
                    <a:pt x="9762" y="514"/>
                  </a:cubicBezTo>
                  <a:cubicBezTo>
                    <a:pt x="9415" y="392"/>
                    <a:pt x="9068" y="271"/>
                    <a:pt x="8726" y="143"/>
                  </a:cubicBezTo>
                  <a:cubicBezTo>
                    <a:pt x="8341" y="0"/>
                    <a:pt x="8198" y="21"/>
                    <a:pt x="7956" y="344"/>
                  </a:cubicBezTo>
                  <a:cubicBezTo>
                    <a:pt x="7616" y="795"/>
                    <a:pt x="7288" y="1255"/>
                    <a:pt x="6986" y="1730"/>
                  </a:cubicBezTo>
                  <a:cubicBezTo>
                    <a:pt x="6618" y="2305"/>
                    <a:pt x="6283" y="2901"/>
                    <a:pt x="5932" y="3486"/>
                  </a:cubicBezTo>
                  <a:cubicBezTo>
                    <a:pt x="5524" y="4179"/>
                    <a:pt x="5067" y="4841"/>
                    <a:pt x="4575" y="5479"/>
                  </a:cubicBezTo>
                  <a:cubicBezTo>
                    <a:pt x="4377" y="5732"/>
                    <a:pt x="4165" y="5978"/>
                    <a:pt x="3954" y="6237"/>
                  </a:cubicBezTo>
                  <a:cubicBezTo>
                    <a:pt x="3854" y="6203"/>
                    <a:pt x="3770" y="6182"/>
                    <a:pt x="3691" y="6151"/>
                  </a:cubicBezTo>
                  <a:cubicBezTo>
                    <a:pt x="2887" y="5801"/>
                    <a:pt x="2045" y="5565"/>
                    <a:pt x="1183" y="5399"/>
                  </a:cubicBezTo>
                  <a:cubicBezTo>
                    <a:pt x="909" y="5347"/>
                    <a:pt x="625" y="5330"/>
                    <a:pt x="344" y="5312"/>
                  </a:cubicBezTo>
                  <a:cubicBezTo>
                    <a:pt x="161" y="5298"/>
                    <a:pt x="25" y="5392"/>
                    <a:pt x="15" y="5569"/>
                  </a:cubicBezTo>
                  <a:cubicBezTo>
                    <a:pt x="1" y="5818"/>
                    <a:pt x="4" y="6075"/>
                    <a:pt x="43" y="6320"/>
                  </a:cubicBezTo>
                  <a:cubicBezTo>
                    <a:pt x="74" y="6518"/>
                    <a:pt x="150" y="6715"/>
                    <a:pt x="230" y="6902"/>
                  </a:cubicBezTo>
                  <a:cubicBezTo>
                    <a:pt x="517" y="7578"/>
                    <a:pt x="649" y="8295"/>
                    <a:pt x="798" y="9002"/>
                  </a:cubicBezTo>
                  <a:cubicBezTo>
                    <a:pt x="1051" y="10198"/>
                    <a:pt x="1165" y="11410"/>
                    <a:pt x="1172" y="12630"/>
                  </a:cubicBezTo>
                  <a:cubicBezTo>
                    <a:pt x="1176" y="12935"/>
                    <a:pt x="1207" y="13240"/>
                    <a:pt x="1252" y="13538"/>
                  </a:cubicBezTo>
                  <a:cubicBezTo>
                    <a:pt x="1297" y="13825"/>
                    <a:pt x="1488" y="13957"/>
                    <a:pt x="1779" y="13892"/>
                  </a:cubicBezTo>
                  <a:cubicBezTo>
                    <a:pt x="1941" y="13853"/>
                    <a:pt x="2097" y="13763"/>
                    <a:pt x="2240" y="13670"/>
                  </a:cubicBezTo>
                  <a:cubicBezTo>
                    <a:pt x="2694" y="13375"/>
                    <a:pt x="3126" y="13063"/>
                    <a:pt x="3580" y="12776"/>
                  </a:cubicBezTo>
                  <a:cubicBezTo>
                    <a:pt x="3888" y="12582"/>
                    <a:pt x="4224" y="12426"/>
                    <a:pt x="4540" y="12242"/>
                  </a:cubicBezTo>
                  <a:cubicBezTo>
                    <a:pt x="5305" y="11795"/>
                    <a:pt x="6089" y="11379"/>
                    <a:pt x="6903" y="11015"/>
                  </a:cubicBezTo>
                  <a:cubicBezTo>
                    <a:pt x="7336" y="10825"/>
                    <a:pt x="7759" y="10620"/>
                    <a:pt x="8178" y="10406"/>
                  </a:cubicBezTo>
                  <a:cubicBezTo>
                    <a:pt x="8473" y="10257"/>
                    <a:pt x="8760" y="10091"/>
                    <a:pt x="9030" y="9907"/>
                  </a:cubicBezTo>
                  <a:cubicBezTo>
                    <a:pt x="9284" y="9740"/>
                    <a:pt x="9297" y="9501"/>
                    <a:pt x="9068" y="9311"/>
                  </a:cubicBezTo>
                  <a:close/>
                  <a:moveTo>
                    <a:pt x="3033" y="12457"/>
                  </a:moveTo>
                  <a:cubicBezTo>
                    <a:pt x="3029" y="12464"/>
                    <a:pt x="3029" y="12470"/>
                    <a:pt x="3026" y="12478"/>
                  </a:cubicBezTo>
                  <a:cubicBezTo>
                    <a:pt x="3019" y="12474"/>
                    <a:pt x="3015" y="12470"/>
                    <a:pt x="3009" y="12467"/>
                  </a:cubicBezTo>
                  <a:cubicBezTo>
                    <a:pt x="2991" y="12495"/>
                    <a:pt x="2980" y="12526"/>
                    <a:pt x="2956" y="12547"/>
                  </a:cubicBezTo>
                  <a:cubicBezTo>
                    <a:pt x="2600" y="12869"/>
                    <a:pt x="2190" y="13126"/>
                    <a:pt x="1768" y="13434"/>
                  </a:cubicBezTo>
                  <a:cubicBezTo>
                    <a:pt x="1716" y="13316"/>
                    <a:pt x="1664" y="13250"/>
                    <a:pt x="1661" y="13177"/>
                  </a:cubicBezTo>
                  <a:cubicBezTo>
                    <a:pt x="1643" y="12776"/>
                    <a:pt x="1640" y="12370"/>
                    <a:pt x="1633" y="11965"/>
                  </a:cubicBezTo>
                  <a:cubicBezTo>
                    <a:pt x="1633" y="11944"/>
                    <a:pt x="1671" y="11920"/>
                    <a:pt x="1702" y="11885"/>
                  </a:cubicBezTo>
                  <a:cubicBezTo>
                    <a:pt x="1962" y="12162"/>
                    <a:pt x="1914" y="12637"/>
                    <a:pt x="2319" y="12827"/>
                  </a:cubicBezTo>
                  <a:cubicBezTo>
                    <a:pt x="2451" y="12686"/>
                    <a:pt x="2403" y="12550"/>
                    <a:pt x="2353" y="12432"/>
                  </a:cubicBezTo>
                  <a:cubicBezTo>
                    <a:pt x="2128" y="11885"/>
                    <a:pt x="1896" y="11341"/>
                    <a:pt x="1657" y="10801"/>
                  </a:cubicBezTo>
                  <a:cubicBezTo>
                    <a:pt x="1574" y="10617"/>
                    <a:pt x="1439" y="10454"/>
                    <a:pt x="1488" y="10177"/>
                  </a:cubicBezTo>
                  <a:cubicBezTo>
                    <a:pt x="1592" y="10308"/>
                    <a:pt x="1675" y="10388"/>
                    <a:pt x="1730" y="10486"/>
                  </a:cubicBezTo>
                  <a:cubicBezTo>
                    <a:pt x="1997" y="10943"/>
                    <a:pt x="2249" y="11404"/>
                    <a:pt x="2516" y="11858"/>
                  </a:cubicBezTo>
                  <a:cubicBezTo>
                    <a:pt x="2652" y="12083"/>
                    <a:pt x="2752" y="12336"/>
                    <a:pt x="3009" y="12467"/>
                  </a:cubicBezTo>
                  <a:lnTo>
                    <a:pt x="3009" y="12460"/>
                  </a:lnTo>
                  <a:cubicBezTo>
                    <a:pt x="3019" y="12460"/>
                    <a:pt x="3026" y="12457"/>
                    <a:pt x="3033" y="12457"/>
                  </a:cubicBezTo>
                  <a:cubicBezTo>
                    <a:pt x="3084" y="12266"/>
                    <a:pt x="2970" y="12110"/>
                    <a:pt x="2884" y="11958"/>
                  </a:cubicBezTo>
                  <a:cubicBezTo>
                    <a:pt x="2544" y="11348"/>
                    <a:pt x="2195" y="10745"/>
                    <a:pt x="1845" y="10142"/>
                  </a:cubicBezTo>
                  <a:cubicBezTo>
                    <a:pt x="1726" y="9938"/>
                    <a:pt x="1592" y="9740"/>
                    <a:pt x="1467" y="9536"/>
                  </a:cubicBezTo>
                  <a:cubicBezTo>
                    <a:pt x="1346" y="9331"/>
                    <a:pt x="1266" y="9113"/>
                    <a:pt x="1245" y="8767"/>
                  </a:cubicBezTo>
                  <a:cubicBezTo>
                    <a:pt x="1356" y="8930"/>
                    <a:pt x="1415" y="8999"/>
                    <a:pt x="1456" y="9079"/>
                  </a:cubicBezTo>
                  <a:cubicBezTo>
                    <a:pt x="1629" y="9390"/>
                    <a:pt x="1795" y="9706"/>
                    <a:pt x="1969" y="10021"/>
                  </a:cubicBezTo>
                  <a:cubicBezTo>
                    <a:pt x="2312" y="10652"/>
                    <a:pt x="2738" y="11223"/>
                    <a:pt x="3237" y="11746"/>
                  </a:cubicBezTo>
                  <a:cubicBezTo>
                    <a:pt x="3365" y="11882"/>
                    <a:pt x="3487" y="12027"/>
                    <a:pt x="3622" y="12179"/>
                  </a:cubicBezTo>
                  <a:cubicBezTo>
                    <a:pt x="3445" y="12357"/>
                    <a:pt x="3251" y="12429"/>
                    <a:pt x="3033" y="12457"/>
                  </a:cubicBezTo>
                  <a:close/>
                  <a:moveTo>
                    <a:pt x="3965" y="12024"/>
                  </a:moveTo>
                  <a:cubicBezTo>
                    <a:pt x="3223" y="11289"/>
                    <a:pt x="2593" y="10506"/>
                    <a:pt x="2083" y="9630"/>
                  </a:cubicBezTo>
                  <a:cubicBezTo>
                    <a:pt x="1733" y="9027"/>
                    <a:pt x="1366" y="8427"/>
                    <a:pt x="1065" y="7796"/>
                  </a:cubicBezTo>
                  <a:cubicBezTo>
                    <a:pt x="818" y="7277"/>
                    <a:pt x="656" y="6719"/>
                    <a:pt x="469" y="6175"/>
                  </a:cubicBezTo>
                  <a:cubicBezTo>
                    <a:pt x="434" y="6071"/>
                    <a:pt x="465" y="5950"/>
                    <a:pt x="465" y="5773"/>
                  </a:cubicBezTo>
                  <a:cubicBezTo>
                    <a:pt x="996" y="5805"/>
                    <a:pt x="1450" y="5912"/>
                    <a:pt x="1889" y="6013"/>
                  </a:cubicBezTo>
                  <a:cubicBezTo>
                    <a:pt x="1958" y="6262"/>
                    <a:pt x="2000" y="6494"/>
                    <a:pt x="2083" y="6712"/>
                  </a:cubicBezTo>
                  <a:cubicBezTo>
                    <a:pt x="2160" y="6917"/>
                    <a:pt x="2281" y="7107"/>
                    <a:pt x="2385" y="7302"/>
                  </a:cubicBezTo>
                  <a:cubicBezTo>
                    <a:pt x="2926" y="8337"/>
                    <a:pt x="3632" y="9262"/>
                    <a:pt x="4405" y="10142"/>
                  </a:cubicBezTo>
                  <a:cubicBezTo>
                    <a:pt x="4595" y="10361"/>
                    <a:pt x="4789" y="10582"/>
                    <a:pt x="4973" y="10807"/>
                  </a:cubicBezTo>
                  <a:cubicBezTo>
                    <a:pt x="5080" y="10940"/>
                    <a:pt x="5163" y="11081"/>
                    <a:pt x="5271" y="11237"/>
                  </a:cubicBezTo>
                  <a:cubicBezTo>
                    <a:pt x="4859" y="11580"/>
                    <a:pt x="4405" y="11788"/>
                    <a:pt x="3965" y="12024"/>
                  </a:cubicBezTo>
                  <a:close/>
                  <a:moveTo>
                    <a:pt x="6993" y="10420"/>
                  </a:moveTo>
                  <a:cubicBezTo>
                    <a:pt x="6938" y="10326"/>
                    <a:pt x="6868" y="10233"/>
                    <a:pt x="6823" y="10129"/>
                  </a:cubicBezTo>
                  <a:cubicBezTo>
                    <a:pt x="6674" y="9768"/>
                    <a:pt x="6539" y="9401"/>
                    <a:pt x="6390" y="9040"/>
                  </a:cubicBezTo>
                  <a:cubicBezTo>
                    <a:pt x="6085" y="8295"/>
                    <a:pt x="5638" y="7627"/>
                    <a:pt x="5136" y="6996"/>
                  </a:cubicBezTo>
                  <a:cubicBezTo>
                    <a:pt x="5035" y="6872"/>
                    <a:pt x="4949" y="6709"/>
                    <a:pt x="4738" y="6699"/>
                  </a:cubicBezTo>
                  <a:cubicBezTo>
                    <a:pt x="4668" y="6889"/>
                    <a:pt x="4765" y="7038"/>
                    <a:pt x="4851" y="7177"/>
                  </a:cubicBezTo>
                  <a:cubicBezTo>
                    <a:pt x="5008" y="7422"/>
                    <a:pt x="5167" y="7665"/>
                    <a:pt x="5330" y="7908"/>
                  </a:cubicBezTo>
                  <a:cubicBezTo>
                    <a:pt x="5694" y="8448"/>
                    <a:pt x="5978" y="9030"/>
                    <a:pt x="6203" y="9637"/>
                  </a:cubicBezTo>
                  <a:cubicBezTo>
                    <a:pt x="6317" y="9938"/>
                    <a:pt x="6449" y="10233"/>
                    <a:pt x="6564" y="10534"/>
                  </a:cubicBezTo>
                  <a:cubicBezTo>
                    <a:pt x="6577" y="10565"/>
                    <a:pt x="6546" y="10641"/>
                    <a:pt x="6515" y="10655"/>
                  </a:cubicBezTo>
                  <a:cubicBezTo>
                    <a:pt x="6484" y="10673"/>
                    <a:pt x="6401" y="10655"/>
                    <a:pt x="6380" y="10628"/>
                  </a:cubicBezTo>
                  <a:cubicBezTo>
                    <a:pt x="6210" y="10392"/>
                    <a:pt x="6041" y="10156"/>
                    <a:pt x="5891" y="9910"/>
                  </a:cubicBezTo>
                  <a:cubicBezTo>
                    <a:pt x="5676" y="9557"/>
                    <a:pt x="5483" y="9200"/>
                    <a:pt x="5285" y="8840"/>
                  </a:cubicBezTo>
                  <a:cubicBezTo>
                    <a:pt x="5029" y="8375"/>
                    <a:pt x="4713" y="7949"/>
                    <a:pt x="4343" y="7561"/>
                  </a:cubicBezTo>
                  <a:cubicBezTo>
                    <a:pt x="4214" y="7430"/>
                    <a:pt x="4100" y="7284"/>
                    <a:pt x="3975" y="7139"/>
                  </a:cubicBezTo>
                  <a:cubicBezTo>
                    <a:pt x="3850" y="7169"/>
                    <a:pt x="3871" y="7281"/>
                    <a:pt x="3895" y="7339"/>
                  </a:cubicBezTo>
                  <a:cubicBezTo>
                    <a:pt x="3962" y="7509"/>
                    <a:pt x="4027" y="7692"/>
                    <a:pt x="4141" y="7835"/>
                  </a:cubicBezTo>
                  <a:cubicBezTo>
                    <a:pt x="4578" y="8372"/>
                    <a:pt x="4914" y="8960"/>
                    <a:pt x="5240" y="9560"/>
                  </a:cubicBezTo>
                  <a:cubicBezTo>
                    <a:pt x="5427" y="9907"/>
                    <a:pt x="5646" y="10233"/>
                    <a:pt x="5846" y="10569"/>
                  </a:cubicBezTo>
                  <a:cubicBezTo>
                    <a:pt x="5905" y="10669"/>
                    <a:pt x="5957" y="10773"/>
                    <a:pt x="6016" y="10884"/>
                  </a:cubicBezTo>
                  <a:cubicBezTo>
                    <a:pt x="5943" y="10935"/>
                    <a:pt x="5888" y="10977"/>
                    <a:pt x="5825" y="11005"/>
                  </a:cubicBezTo>
                  <a:cubicBezTo>
                    <a:pt x="5784" y="11026"/>
                    <a:pt x="5729" y="11026"/>
                    <a:pt x="5680" y="11036"/>
                  </a:cubicBezTo>
                  <a:cubicBezTo>
                    <a:pt x="4502" y="9640"/>
                    <a:pt x="3262" y="8303"/>
                    <a:pt x="2454" y="6664"/>
                  </a:cubicBezTo>
                  <a:cubicBezTo>
                    <a:pt x="2395" y="6542"/>
                    <a:pt x="2329" y="6421"/>
                    <a:pt x="2270" y="6299"/>
                  </a:cubicBezTo>
                  <a:cubicBezTo>
                    <a:pt x="2257" y="6272"/>
                    <a:pt x="2257" y="6234"/>
                    <a:pt x="2246" y="6165"/>
                  </a:cubicBezTo>
                  <a:cubicBezTo>
                    <a:pt x="2333" y="6168"/>
                    <a:pt x="2416" y="6158"/>
                    <a:pt x="2486" y="6182"/>
                  </a:cubicBezTo>
                  <a:cubicBezTo>
                    <a:pt x="2835" y="6299"/>
                    <a:pt x="3178" y="6428"/>
                    <a:pt x="3525" y="6553"/>
                  </a:cubicBezTo>
                  <a:cubicBezTo>
                    <a:pt x="3622" y="6587"/>
                    <a:pt x="3719" y="6636"/>
                    <a:pt x="3819" y="6660"/>
                  </a:cubicBezTo>
                  <a:cubicBezTo>
                    <a:pt x="4041" y="6709"/>
                    <a:pt x="4232" y="6657"/>
                    <a:pt x="4373" y="6470"/>
                  </a:cubicBezTo>
                  <a:cubicBezTo>
                    <a:pt x="5126" y="5468"/>
                    <a:pt x="5884" y="4478"/>
                    <a:pt x="6505" y="3393"/>
                  </a:cubicBezTo>
                  <a:cubicBezTo>
                    <a:pt x="7004" y="2520"/>
                    <a:pt x="7520" y="1657"/>
                    <a:pt x="8126" y="843"/>
                  </a:cubicBezTo>
                  <a:cubicBezTo>
                    <a:pt x="8188" y="760"/>
                    <a:pt x="8248" y="676"/>
                    <a:pt x="8313" y="600"/>
                  </a:cubicBezTo>
                  <a:cubicBezTo>
                    <a:pt x="8348" y="562"/>
                    <a:pt x="8396" y="538"/>
                    <a:pt x="8438" y="507"/>
                  </a:cubicBezTo>
                  <a:cubicBezTo>
                    <a:pt x="8972" y="686"/>
                    <a:pt x="9498" y="864"/>
                    <a:pt x="10028" y="1037"/>
                  </a:cubicBezTo>
                  <a:cubicBezTo>
                    <a:pt x="10173" y="1086"/>
                    <a:pt x="10267" y="1179"/>
                    <a:pt x="10306" y="1318"/>
                  </a:cubicBezTo>
                  <a:cubicBezTo>
                    <a:pt x="10319" y="1366"/>
                    <a:pt x="10285" y="1428"/>
                    <a:pt x="10257" y="1535"/>
                  </a:cubicBezTo>
                  <a:cubicBezTo>
                    <a:pt x="10128" y="1387"/>
                    <a:pt x="10035" y="1283"/>
                    <a:pt x="9917" y="1148"/>
                  </a:cubicBezTo>
                  <a:cubicBezTo>
                    <a:pt x="9741" y="1460"/>
                    <a:pt x="9837" y="1698"/>
                    <a:pt x="10000" y="1948"/>
                  </a:cubicBezTo>
                  <a:cubicBezTo>
                    <a:pt x="9921" y="2104"/>
                    <a:pt x="9907" y="2298"/>
                    <a:pt x="9730" y="2409"/>
                  </a:cubicBezTo>
                  <a:lnTo>
                    <a:pt x="9727" y="2405"/>
                  </a:lnTo>
                  <a:lnTo>
                    <a:pt x="9724" y="2409"/>
                  </a:lnTo>
                  <a:lnTo>
                    <a:pt x="9724" y="2409"/>
                  </a:lnTo>
                  <a:cubicBezTo>
                    <a:pt x="9554" y="2946"/>
                    <a:pt x="9269" y="3427"/>
                    <a:pt x="8968" y="3902"/>
                  </a:cubicBezTo>
                  <a:cubicBezTo>
                    <a:pt x="8705" y="4321"/>
                    <a:pt x="8445" y="4740"/>
                    <a:pt x="8198" y="5170"/>
                  </a:cubicBezTo>
                  <a:cubicBezTo>
                    <a:pt x="8074" y="5392"/>
                    <a:pt x="7984" y="5631"/>
                    <a:pt x="7877" y="5863"/>
                  </a:cubicBezTo>
                  <a:cubicBezTo>
                    <a:pt x="7808" y="6016"/>
                    <a:pt x="7738" y="6168"/>
                    <a:pt x="7648" y="6359"/>
                  </a:cubicBezTo>
                  <a:cubicBezTo>
                    <a:pt x="7229" y="5984"/>
                    <a:pt x="7013" y="5503"/>
                    <a:pt x="6609" y="5056"/>
                  </a:cubicBezTo>
                  <a:cubicBezTo>
                    <a:pt x="6688" y="5776"/>
                    <a:pt x="6986" y="6286"/>
                    <a:pt x="7471" y="6699"/>
                  </a:cubicBezTo>
                  <a:cubicBezTo>
                    <a:pt x="7274" y="7252"/>
                    <a:pt x="6906" y="7825"/>
                    <a:pt x="6577" y="8077"/>
                  </a:cubicBezTo>
                  <a:cubicBezTo>
                    <a:pt x="6348" y="7894"/>
                    <a:pt x="6252" y="7613"/>
                    <a:pt x="6071" y="7395"/>
                  </a:cubicBezTo>
                  <a:cubicBezTo>
                    <a:pt x="5884" y="7173"/>
                    <a:pt x="5715" y="6941"/>
                    <a:pt x="5507" y="6674"/>
                  </a:cubicBezTo>
                  <a:cubicBezTo>
                    <a:pt x="5486" y="6768"/>
                    <a:pt x="5454" y="6816"/>
                    <a:pt x="5468" y="6844"/>
                  </a:cubicBezTo>
                  <a:cubicBezTo>
                    <a:pt x="5735" y="7454"/>
                    <a:pt x="6047" y="8039"/>
                    <a:pt x="6439" y="8583"/>
                  </a:cubicBezTo>
                  <a:cubicBezTo>
                    <a:pt x="6519" y="8690"/>
                    <a:pt x="6584" y="8822"/>
                    <a:pt x="6789" y="8826"/>
                  </a:cubicBezTo>
                  <a:cubicBezTo>
                    <a:pt x="6844" y="8749"/>
                    <a:pt x="6914" y="8659"/>
                    <a:pt x="6983" y="8570"/>
                  </a:cubicBezTo>
                  <a:cubicBezTo>
                    <a:pt x="7429" y="8718"/>
                    <a:pt x="8233" y="9214"/>
                    <a:pt x="8604" y="9563"/>
                  </a:cubicBezTo>
                  <a:cubicBezTo>
                    <a:pt x="8257" y="9879"/>
                    <a:pt x="7627" y="10219"/>
                    <a:pt x="6993" y="104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  <p:sp>
          <p:nvSpPr>
            <p:cNvPr id="2231" name="Google Shape;2231;p52"/>
            <p:cNvSpPr/>
            <p:nvPr/>
          </p:nvSpPr>
          <p:spPr>
            <a:xfrm rot="-7325096">
              <a:off x="3681856" y="2760181"/>
              <a:ext cx="26651" cy="40802"/>
            </a:xfrm>
            <a:custGeom>
              <a:avLst/>
              <a:gdLst/>
              <a:ahLst/>
              <a:cxnLst/>
              <a:rect l="l" t="t" r="r" b="b"/>
              <a:pathLst>
                <a:path w="1066" h="1632" extrusionOk="0">
                  <a:moveTo>
                    <a:pt x="666" y="1470"/>
                  </a:moveTo>
                  <a:cubicBezTo>
                    <a:pt x="684" y="1497"/>
                    <a:pt x="694" y="1542"/>
                    <a:pt x="722" y="1553"/>
                  </a:cubicBezTo>
                  <a:cubicBezTo>
                    <a:pt x="795" y="1584"/>
                    <a:pt x="878" y="1632"/>
                    <a:pt x="951" y="1622"/>
                  </a:cubicBezTo>
                  <a:cubicBezTo>
                    <a:pt x="1048" y="1604"/>
                    <a:pt x="1065" y="1500"/>
                    <a:pt x="1040" y="1417"/>
                  </a:cubicBezTo>
                  <a:cubicBezTo>
                    <a:pt x="892" y="908"/>
                    <a:pt x="611" y="468"/>
                    <a:pt x="258" y="69"/>
                  </a:cubicBezTo>
                  <a:cubicBezTo>
                    <a:pt x="226" y="35"/>
                    <a:pt x="164" y="31"/>
                    <a:pt x="92" y="0"/>
                  </a:cubicBezTo>
                  <a:cubicBezTo>
                    <a:pt x="60" y="59"/>
                    <a:pt x="1" y="114"/>
                    <a:pt x="1" y="170"/>
                  </a:cubicBezTo>
                  <a:cubicBezTo>
                    <a:pt x="5" y="250"/>
                    <a:pt x="36" y="333"/>
                    <a:pt x="74" y="405"/>
                  </a:cubicBezTo>
                  <a:cubicBezTo>
                    <a:pt x="268" y="763"/>
                    <a:pt x="469" y="1116"/>
                    <a:pt x="666" y="14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  <p:sp>
          <p:nvSpPr>
            <p:cNvPr id="2232" name="Google Shape;2232;p52"/>
            <p:cNvSpPr/>
            <p:nvPr/>
          </p:nvSpPr>
          <p:spPr>
            <a:xfrm rot="-7325096">
              <a:off x="3628956" y="2762558"/>
              <a:ext cx="23676" cy="42902"/>
            </a:xfrm>
            <a:custGeom>
              <a:avLst/>
              <a:gdLst/>
              <a:ahLst/>
              <a:cxnLst/>
              <a:rect l="l" t="t" r="r" b="b"/>
              <a:pathLst>
                <a:path w="947" h="1716" extrusionOk="0">
                  <a:moveTo>
                    <a:pt x="558" y="1560"/>
                  </a:moveTo>
                  <a:cubicBezTo>
                    <a:pt x="579" y="1602"/>
                    <a:pt x="621" y="1650"/>
                    <a:pt x="662" y="1671"/>
                  </a:cubicBezTo>
                  <a:cubicBezTo>
                    <a:pt x="721" y="1695"/>
                    <a:pt x="805" y="1716"/>
                    <a:pt x="849" y="1695"/>
                  </a:cubicBezTo>
                  <a:cubicBezTo>
                    <a:pt x="898" y="1671"/>
                    <a:pt x="929" y="1591"/>
                    <a:pt x="939" y="1532"/>
                  </a:cubicBezTo>
                  <a:cubicBezTo>
                    <a:pt x="947" y="1487"/>
                    <a:pt x="918" y="1435"/>
                    <a:pt x="898" y="1390"/>
                  </a:cubicBezTo>
                  <a:cubicBezTo>
                    <a:pt x="701" y="978"/>
                    <a:pt x="503" y="565"/>
                    <a:pt x="302" y="156"/>
                  </a:cubicBezTo>
                  <a:cubicBezTo>
                    <a:pt x="278" y="105"/>
                    <a:pt x="219" y="67"/>
                    <a:pt x="153" y="1"/>
                  </a:cubicBezTo>
                  <a:cubicBezTo>
                    <a:pt x="25" y="177"/>
                    <a:pt x="0" y="343"/>
                    <a:pt x="70" y="503"/>
                  </a:cubicBezTo>
                  <a:cubicBezTo>
                    <a:pt x="222" y="860"/>
                    <a:pt x="392" y="1210"/>
                    <a:pt x="558" y="15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  <p:sp>
          <p:nvSpPr>
            <p:cNvPr id="2233" name="Google Shape;2233;p52"/>
            <p:cNvSpPr/>
            <p:nvPr/>
          </p:nvSpPr>
          <p:spPr>
            <a:xfrm rot="-7325096">
              <a:off x="3730726" y="2755867"/>
              <a:ext cx="28351" cy="43502"/>
            </a:xfrm>
            <a:custGeom>
              <a:avLst/>
              <a:gdLst/>
              <a:ahLst/>
              <a:cxnLst/>
              <a:rect l="l" t="t" r="r" b="b"/>
              <a:pathLst>
                <a:path w="1134" h="1740" extrusionOk="0">
                  <a:moveTo>
                    <a:pt x="908" y="1722"/>
                  </a:moveTo>
                  <a:cubicBezTo>
                    <a:pt x="970" y="1730"/>
                    <a:pt x="1061" y="1740"/>
                    <a:pt x="1095" y="1705"/>
                  </a:cubicBezTo>
                  <a:cubicBezTo>
                    <a:pt x="1133" y="1674"/>
                    <a:pt x="1123" y="1588"/>
                    <a:pt x="1120" y="1525"/>
                  </a:cubicBezTo>
                  <a:cubicBezTo>
                    <a:pt x="1120" y="1497"/>
                    <a:pt x="1088" y="1466"/>
                    <a:pt x="1071" y="1439"/>
                  </a:cubicBezTo>
                  <a:cubicBezTo>
                    <a:pt x="783" y="1016"/>
                    <a:pt x="492" y="590"/>
                    <a:pt x="201" y="171"/>
                  </a:cubicBezTo>
                  <a:cubicBezTo>
                    <a:pt x="174" y="129"/>
                    <a:pt x="129" y="104"/>
                    <a:pt x="1" y="0"/>
                  </a:cubicBezTo>
                  <a:cubicBezTo>
                    <a:pt x="105" y="718"/>
                    <a:pt x="396" y="1223"/>
                    <a:pt x="821" y="1671"/>
                  </a:cubicBezTo>
                  <a:cubicBezTo>
                    <a:pt x="845" y="1695"/>
                    <a:pt x="877" y="1722"/>
                    <a:pt x="908" y="17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  <p:sp>
          <p:nvSpPr>
            <p:cNvPr id="2234" name="Google Shape;2234;p52"/>
            <p:cNvSpPr/>
            <p:nvPr/>
          </p:nvSpPr>
          <p:spPr>
            <a:xfrm rot="-7325096">
              <a:off x="3656771" y="2766984"/>
              <a:ext cx="22201" cy="32701"/>
            </a:xfrm>
            <a:custGeom>
              <a:avLst/>
              <a:gdLst/>
              <a:ahLst/>
              <a:cxnLst/>
              <a:rect l="l" t="t" r="r" b="b"/>
              <a:pathLst>
                <a:path w="888" h="1308" extrusionOk="0">
                  <a:moveTo>
                    <a:pt x="565" y="1217"/>
                  </a:moveTo>
                  <a:cubicBezTo>
                    <a:pt x="582" y="1245"/>
                    <a:pt x="617" y="1269"/>
                    <a:pt x="645" y="1276"/>
                  </a:cubicBezTo>
                  <a:cubicBezTo>
                    <a:pt x="693" y="1290"/>
                    <a:pt x="766" y="1307"/>
                    <a:pt x="794" y="1286"/>
                  </a:cubicBezTo>
                  <a:cubicBezTo>
                    <a:pt x="839" y="1248"/>
                    <a:pt x="877" y="1182"/>
                    <a:pt x="884" y="1128"/>
                  </a:cubicBezTo>
                  <a:cubicBezTo>
                    <a:pt x="888" y="1065"/>
                    <a:pt x="864" y="992"/>
                    <a:pt x="829" y="936"/>
                  </a:cubicBezTo>
                  <a:cubicBezTo>
                    <a:pt x="656" y="649"/>
                    <a:pt x="479" y="362"/>
                    <a:pt x="298" y="77"/>
                  </a:cubicBezTo>
                  <a:cubicBezTo>
                    <a:pt x="274" y="39"/>
                    <a:pt x="215" y="26"/>
                    <a:pt x="173" y="1"/>
                  </a:cubicBezTo>
                  <a:cubicBezTo>
                    <a:pt x="11" y="84"/>
                    <a:pt x="0" y="229"/>
                    <a:pt x="63" y="348"/>
                  </a:cubicBezTo>
                  <a:cubicBezTo>
                    <a:pt x="212" y="645"/>
                    <a:pt x="395" y="930"/>
                    <a:pt x="565" y="1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  <p:sp>
          <p:nvSpPr>
            <p:cNvPr id="2235" name="Google Shape;2235;p52"/>
            <p:cNvSpPr/>
            <p:nvPr/>
          </p:nvSpPr>
          <p:spPr>
            <a:xfrm rot="-7325096">
              <a:off x="3598107" y="2762167"/>
              <a:ext cx="26201" cy="35902"/>
            </a:xfrm>
            <a:custGeom>
              <a:avLst/>
              <a:gdLst/>
              <a:ahLst/>
              <a:cxnLst/>
              <a:rect l="l" t="t" r="r" b="b"/>
              <a:pathLst>
                <a:path w="1048" h="1436" extrusionOk="0">
                  <a:moveTo>
                    <a:pt x="254" y="202"/>
                  </a:moveTo>
                  <a:cubicBezTo>
                    <a:pt x="208" y="143"/>
                    <a:pt x="150" y="92"/>
                    <a:pt x="60" y="1"/>
                  </a:cubicBezTo>
                  <a:cubicBezTo>
                    <a:pt x="1" y="597"/>
                    <a:pt x="320" y="975"/>
                    <a:pt x="642" y="1345"/>
                  </a:cubicBezTo>
                  <a:cubicBezTo>
                    <a:pt x="722" y="1435"/>
                    <a:pt x="840" y="1422"/>
                    <a:pt x="961" y="1325"/>
                  </a:cubicBezTo>
                  <a:cubicBezTo>
                    <a:pt x="995" y="1293"/>
                    <a:pt x="1019" y="1248"/>
                    <a:pt x="1048" y="1207"/>
                  </a:cubicBezTo>
                  <a:cubicBezTo>
                    <a:pt x="995" y="1179"/>
                    <a:pt x="933" y="1155"/>
                    <a:pt x="902" y="1110"/>
                  </a:cubicBezTo>
                  <a:cubicBezTo>
                    <a:pt x="680" y="812"/>
                    <a:pt x="472" y="503"/>
                    <a:pt x="254" y="2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  <p:sp>
          <p:nvSpPr>
            <p:cNvPr id="2236" name="Google Shape;2236;p52"/>
            <p:cNvSpPr/>
            <p:nvPr/>
          </p:nvSpPr>
          <p:spPr>
            <a:xfrm rot="-7325096">
              <a:off x="3797730" y="2762666"/>
              <a:ext cx="81879" cy="129881"/>
            </a:xfrm>
            <a:custGeom>
              <a:avLst/>
              <a:gdLst/>
              <a:ahLst/>
              <a:cxnLst/>
              <a:rect l="l" t="t" r="r" b="b"/>
              <a:pathLst>
                <a:path w="3275" h="5195" extrusionOk="0">
                  <a:moveTo>
                    <a:pt x="2730" y="4120"/>
                  </a:moveTo>
                  <a:cubicBezTo>
                    <a:pt x="2450" y="3715"/>
                    <a:pt x="2121" y="3333"/>
                    <a:pt x="1857" y="2914"/>
                  </a:cubicBezTo>
                  <a:cubicBezTo>
                    <a:pt x="1265" y="1976"/>
                    <a:pt x="696" y="1023"/>
                    <a:pt x="114" y="77"/>
                  </a:cubicBezTo>
                  <a:cubicBezTo>
                    <a:pt x="101" y="53"/>
                    <a:pt x="63" y="39"/>
                    <a:pt x="0" y="1"/>
                  </a:cubicBezTo>
                  <a:cubicBezTo>
                    <a:pt x="14" y="122"/>
                    <a:pt x="4" y="226"/>
                    <a:pt x="35" y="312"/>
                  </a:cubicBezTo>
                  <a:cubicBezTo>
                    <a:pt x="125" y="552"/>
                    <a:pt x="215" y="791"/>
                    <a:pt x="336" y="1016"/>
                  </a:cubicBezTo>
                  <a:cubicBezTo>
                    <a:pt x="596" y="1494"/>
                    <a:pt x="880" y="1961"/>
                    <a:pt x="1144" y="2440"/>
                  </a:cubicBezTo>
                  <a:cubicBezTo>
                    <a:pt x="1580" y="3237"/>
                    <a:pt x="2121" y="3965"/>
                    <a:pt x="2703" y="4664"/>
                  </a:cubicBezTo>
                  <a:cubicBezTo>
                    <a:pt x="2855" y="4848"/>
                    <a:pt x="3015" y="5025"/>
                    <a:pt x="3274" y="5194"/>
                  </a:cubicBezTo>
                  <a:cubicBezTo>
                    <a:pt x="3247" y="5059"/>
                    <a:pt x="3247" y="4972"/>
                    <a:pt x="3208" y="4907"/>
                  </a:cubicBezTo>
                  <a:cubicBezTo>
                    <a:pt x="3056" y="4640"/>
                    <a:pt x="2907" y="4373"/>
                    <a:pt x="2730" y="41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</p:grpSp>
      <p:sp>
        <p:nvSpPr>
          <p:cNvPr id="14" name="Google Shape;357;p30">
            <a:extLst>
              <a:ext uri="{FF2B5EF4-FFF2-40B4-BE49-F238E27FC236}">
                <a16:creationId xmlns="" xmlns:a16="http://schemas.microsoft.com/office/drawing/2014/main" id="{D9B7CAA4-8B36-43FA-BF2F-1A50417AECCA}"/>
              </a:ext>
            </a:extLst>
          </p:cNvPr>
          <p:cNvSpPr txBox="1">
            <a:spLocks/>
          </p:cNvSpPr>
          <p:nvPr/>
        </p:nvSpPr>
        <p:spPr>
          <a:xfrm>
            <a:off x="6023992" y="1916832"/>
            <a:ext cx="4151908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ue Ellen Francisco"/>
              <a:buNone/>
              <a:defRPr sz="1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endParaRPr lang="he-IL" sz="4800" b="1" dirty="0">
              <a:solidFill>
                <a:srgbClr val="B6D7A8"/>
              </a:solidFill>
              <a:latin typeface="Alef" pitchFamily="2" charset="-79"/>
              <a:cs typeface="Alef" pitchFamily="2" charset="-79"/>
            </a:endParaRPr>
          </a:p>
          <a:p>
            <a:r>
              <a:rPr lang="he-IL" sz="4800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ניל צור</a:t>
            </a:r>
            <a:endParaRPr lang="en-US" sz="4800" b="1" dirty="0">
              <a:latin typeface="Alef" pitchFamily="2" charset="-79"/>
              <a:cs typeface="Alef" pitchFamily="2" charset="-79"/>
            </a:endParaRPr>
          </a:p>
        </p:txBody>
      </p:sp>
      <p:sp>
        <p:nvSpPr>
          <p:cNvPr id="19" name="Google Shape;553;p33">
            <a:extLst>
              <a:ext uri="{FF2B5EF4-FFF2-40B4-BE49-F238E27FC236}">
                <a16:creationId xmlns="" xmlns:a16="http://schemas.microsoft.com/office/drawing/2014/main" id="{0CAE7965-6E1F-408B-A536-C72C2F14430F}"/>
              </a:ext>
            </a:extLst>
          </p:cNvPr>
          <p:cNvSpPr/>
          <p:nvPr/>
        </p:nvSpPr>
        <p:spPr>
          <a:xfrm rot="15923323" flipH="1">
            <a:off x="2554695" y="1567604"/>
            <a:ext cx="1401452" cy="4026665"/>
          </a:xfrm>
          <a:custGeom>
            <a:avLst/>
            <a:gdLst/>
            <a:ahLst/>
            <a:cxnLst/>
            <a:rect l="l" t="t" r="r" b="b"/>
            <a:pathLst>
              <a:path w="110793" h="91933" extrusionOk="0">
                <a:moveTo>
                  <a:pt x="50743" y="6275"/>
                </a:moveTo>
                <a:cubicBezTo>
                  <a:pt x="53200" y="6275"/>
                  <a:pt x="56857" y="7419"/>
                  <a:pt x="59430" y="8276"/>
                </a:cubicBezTo>
                <a:cubicBezTo>
                  <a:pt x="59393" y="8455"/>
                  <a:pt x="59374" y="8636"/>
                  <a:pt x="59374" y="8815"/>
                </a:cubicBezTo>
                <a:cubicBezTo>
                  <a:pt x="57073" y="8172"/>
                  <a:pt x="54732" y="7731"/>
                  <a:pt x="52420" y="7679"/>
                </a:cubicBezTo>
                <a:cubicBezTo>
                  <a:pt x="52191" y="7535"/>
                  <a:pt x="51975" y="7387"/>
                  <a:pt x="51744" y="7243"/>
                </a:cubicBezTo>
                <a:cubicBezTo>
                  <a:pt x="51131" y="6867"/>
                  <a:pt x="50503" y="6708"/>
                  <a:pt x="49899" y="6708"/>
                </a:cubicBezTo>
                <a:cubicBezTo>
                  <a:pt x="49727" y="6708"/>
                  <a:pt x="49555" y="6719"/>
                  <a:pt x="49387" y="6743"/>
                </a:cubicBezTo>
                <a:cubicBezTo>
                  <a:pt x="49259" y="6667"/>
                  <a:pt x="49139" y="6623"/>
                  <a:pt x="49022" y="6623"/>
                </a:cubicBezTo>
                <a:cubicBezTo>
                  <a:pt x="48943" y="6623"/>
                  <a:pt x="48867" y="6647"/>
                  <a:pt x="48795" y="6691"/>
                </a:cubicBezTo>
                <a:cubicBezTo>
                  <a:pt x="49263" y="6395"/>
                  <a:pt x="49940" y="6275"/>
                  <a:pt x="50743" y="6275"/>
                </a:cubicBezTo>
                <a:close/>
                <a:moveTo>
                  <a:pt x="80740" y="16318"/>
                </a:moveTo>
                <a:lnTo>
                  <a:pt x="80740" y="16318"/>
                </a:lnTo>
                <a:cubicBezTo>
                  <a:pt x="84017" y="17727"/>
                  <a:pt x="87121" y="19182"/>
                  <a:pt x="90214" y="20887"/>
                </a:cubicBezTo>
                <a:cubicBezTo>
                  <a:pt x="92648" y="22231"/>
                  <a:pt x="95072" y="23584"/>
                  <a:pt x="97381" y="25064"/>
                </a:cubicBezTo>
                <a:cubicBezTo>
                  <a:pt x="95116" y="23708"/>
                  <a:pt x="92687" y="22528"/>
                  <a:pt x="90386" y="21443"/>
                </a:cubicBezTo>
                <a:cubicBezTo>
                  <a:pt x="87382" y="20027"/>
                  <a:pt x="84293" y="18730"/>
                  <a:pt x="81188" y="17466"/>
                </a:cubicBezTo>
                <a:cubicBezTo>
                  <a:pt x="81068" y="17066"/>
                  <a:pt x="80916" y="16686"/>
                  <a:pt x="80740" y="16318"/>
                </a:cubicBezTo>
                <a:close/>
                <a:moveTo>
                  <a:pt x="83589" y="25417"/>
                </a:moveTo>
                <a:lnTo>
                  <a:pt x="83589" y="25417"/>
                </a:lnTo>
                <a:cubicBezTo>
                  <a:pt x="86362" y="26565"/>
                  <a:pt x="89878" y="27965"/>
                  <a:pt x="92883" y="29734"/>
                </a:cubicBezTo>
                <a:cubicBezTo>
                  <a:pt x="91459" y="29509"/>
                  <a:pt x="90022" y="29221"/>
                  <a:pt x="88591" y="28874"/>
                </a:cubicBezTo>
                <a:cubicBezTo>
                  <a:pt x="88399" y="28802"/>
                  <a:pt x="88202" y="28726"/>
                  <a:pt x="88006" y="28650"/>
                </a:cubicBezTo>
                <a:cubicBezTo>
                  <a:pt x="86554" y="27553"/>
                  <a:pt x="85081" y="26477"/>
                  <a:pt x="83589" y="25417"/>
                </a:cubicBezTo>
                <a:close/>
                <a:moveTo>
                  <a:pt x="20022" y="28573"/>
                </a:moveTo>
                <a:cubicBezTo>
                  <a:pt x="21687" y="28573"/>
                  <a:pt x="23488" y="29394"/>
                  <a:pt x="25108" y="30374"/>
                </a:cubicBezTo>
                <a:cubicBezTo>
                  <a:pt x="25688" y="31262"/>
                  <a:pt x="26332" y="32135"/>
                  <a:pt x="27017" y="32979"/>
                </a:cubicBezTo>
                <a:cubicBezTo>
                  <a:pt x="26949" y="32942"/>
                  <a:pt x="26873" y="32899"/>
                  <a:pt x="26801" y="32859"/>
                </a:cubicBezTo>
                <a:cubicBezTo>
                  <a:pt x="24384" y="31514"/>
                  <a:pt x="21199" y="30130"/>
                  <a:pt x="17918" y="29322"/>
                </a:cubicBezTo>
                <a:cubicBezTo>
                  <a:pt x="18086" y="29073"/>
                  <a:pt x="18338" y="28885"/>
                  <a:pt x="18683" y="28774"/>
                </a:cubicBezTo>
                <a:cubicBezTo>
                  <a:pt x="19115" y="28634"/>
                  <a:pt x="19562" y="28573"/>
                  <a:pt x="20022" y="28573"/>
                </a:cubicBezTo>
                <a:close/>
                <a:moveTo>
                  <a:pt x="20775" y="36552"/>
                </a:moveTo>
                <a:cubicBezTo>
                  <a:pt x="21299" y="36800"/>
                  <a:pt x="21799" y="37048"/>
                  <a:pt x="22263" y="37288"/>
                </a:cubicBezTo>
                <a:cubicBezTo>
                  <a:pt x="22183" y="37572"/>
                  <a:pt x="22119" y="37856"/>
                  <a:pt x="22063" y="38140"/>
                </a:cubicBezTo>
                <a:cubicBezTo>
                  <a:pt x="21603" y="37604"/>
                  <a:pt x="21175" y="37076"/>
                  <a:pt x="20775" y="36552"/>
                </a:cubicBezTo>
                <a:close/>
                <a:moveTo>
                  <a:pt x="29277" y="41930"/>
                </a:moveTo>
                <a:lnTo>
                  <a:pt x="29277" y="41930"/>
                </a:lnTo>
                <a:cubicBezTo>
                  <a:pt x="30378" y="42705"/>
                  <a:pt x="31414" y="43542"/>
                  <a:pt x="32386" y="44430"/>
                </a:cubicBezTo>
                <a:cubicBezTo>
                  <a:pt x="31710" y="44526"/>
                  <a:pt x="31070" y="44766"/>
                  <a:pt x="30526" y="45106"/>
                </a:cubicBezTo>
                <a:cubicBezTo>
                  <a:pt x="29946" y="44066"/>
                  <a:pt x="29505" y="43001"/>
                  <a:pt x="29277" y="41930"/>
                </a:cubicBezTo>
                <a:close/>
                <a:moveTo>
                  <a:pt x="11292" y="34587"/>
                </a:moveTo>
                <a:cubicBezTo>
                  <a:pt x="12905" y="38401"/>
                  <a:pt x="16042" y="42149"/>
                  <a:pt x="18174" y="44350"/>
                </a:cubicBezTo>
                <a:cubicBezTo>
                  <a:pt x="18270" y="44450"/>
                  <a:pt x="18374" y="44554"/>
                  <a:pt x="18474" y="44658"/>
                </a:cubicBezTo>
                <a:cubicBezTo>
                  <a:pt x="17710" y="44942"/>
                  <a:pt x="17078" y="45466"/>
                  <a:pt x="16733" y="46166"/>
                </a:cubicBezTo>
                <a:cubicBezTo>
                  <a:pt x="16077" y="45618"/>
                  <a:pt x="15337" y="45387"/>
                  <a:pt x="14621" y="45387"/>
                </a:cubicBezTo>
                <a:cubicBezTo>
                  <a:pt x="12788" y="45387"/>
                  <a:pt x="11112" y="46911"/>
                  <a:pt x="11361" y="48635"/>
                </a:cubicBezTo>
                <a:cubicBezTo>
                  <a:pt x="9872" y="45282"/>
                  <a:pt x="9040" y="41753"/>
                  <a:pt x="9195" y="38072"/>
                </a:cubicBezTo>
                <a:cubicBezTo>
                  <a:pt x="9280" y="36111"/>
                  <a:pt x="10088" y="35051"/>
                  <a:pt x="11292" y="34587"/>
                </a:cubicBezTo>
                <a:close/>
                <a:moveTo>
                  <a:pt x="71694" y="42469"/>
                </a:moveTo>
                <a:lnTo>
                  <a:pt x="71694" y="42469"/>
                </a:lnTo>
                <a:cubicBezTo>
                  <a:pt x="72497" y="42633"/>
                  <a:pt x="73310" y="42781"/>
                  <a:pt x="74122" y="42918"/>
                </a:cubicBezTo>
                <a:cubicBezTo>
                  <a:pt x="77167" y="44783"/>
                  <a:pt x="80104" y="46766"/>
                  <a:pt x="82957" y="48859"/>
                </a:cubicBezTo>
                <a:cubicBezTo>
                  <a:pt x="82728" y="48831"/>
                  <a:pt x="82497" y="48807"/>
                  <a:pt x="82272" y="48775"/>
                </a:cubicBezTo>
                <a:cubicBezTo>
                  <a:pt x="81516" y="48679"/>
                  <a:pt x="80760" y="48555"/>
                  <a:pt x="80008" y="48427"/>
                </a:cubicBezTo>
                <a:cubicBezTo>
                  <a:pt x="78911" y="47831"/>
                  <a:pt x="77823" y="47223"/>
                  <a:pt x="76739" y="46611"/>
                </a:cubicBezTo>
                <a:cubicBezTo>
                  <a:pt x="75075" y="45219"/>
                  <a:pt x="73394" y="43834"/>
                  <a:pt x="71694" y="42469"/>
                </a:cubicBezTo>
                <a:close/>
                <a:moveTo>
                  <a:pt x="98873" y="50120"/>
                </a:moveTo>
                <a:cubicBezTo>
                  <a:pt x="99269" y="51124"/>
                  <a:pt x="99529" y="52140"/>
                  <a:pt x="99617" y="53156"/>
                </a:cubicBezTo>
                <a:cubicBezTo>
                  <a:pt x="99053" y="52153"/>
                  <a:pt x="98397" y="51164"/>
                  <a:pt x="97673" y="50192"/>
                </a:cubicBezTo>
                <a:lnTo>
                  <a:pt x="97673" y="50192"/>
                </a:lnTo>
                <a:cubicBezTo>
                  <a:pt x="97780" y="50199"/>
                  <a:pt x="97889" y="50203"/>
                  <a:pt x="97996" y="50203"/>
                </a:cubicBezTo>
                <a:cubicBezTo>
                  <a:pt x="98297" y="50203"/>
                  <a:pt x="98589" y="50175"/>
                  <a:pt x="98873" y="50120"/>
                </a:cubicBezTo>
                <a:close/>
                <a:moveTo>
                  <a:pt x="40269" y="55789"/>
                </a:moveTo>
                <a:cubicBezTo>
                  <a:pt x="41144" y="56349"/>
                  <a:pt x="42025" y="56906"/>
                  <a:pt x="42906" y="57466"/>
                </a:cubicBezTo>
                <a:cubicBezTo>
                  <a:pt x="43946" y="58962"/>
                  <a:pt x="44994" y="60439"/>
                  <a:pt x="46074" y="61859"/>
                </a:cubicBezTo>
                <a:cubicBezTo>
                  <a:pt x="44001" y="59867"/>
                  <a:pt x="41981" y="57830"/>
                  <a:pt x="39957" y="55797"/>
                </a:cubicBezTo>
                <a:cubicBezTo>
                  <a:pt x="40060" y="55797"/>
                  <a:pt x="40164" y="55793"/>
                  <a:pt x="40269" y="55789"/>
                </a:cubicBezTo>
                <a:close/>
                <a:moveTo>
                  <a:pt x="57753" y="48007"/>
                </a:moveTo>
                <a:lnTo>
                  <a:pt x="57753" y="48007"/>
                </a:lnTo>
                <a:cubicBezTo>
                  <a:pt x="59162" y="48567"/>
                  <a:pt x="60602" y="49111"/>
                  <a:pt x="62054" y="49640"/>
                </a:cubicBezTo>
                <a:cubicBezTo>
                  <a:pt x="66556" y="52604"/>
                  <a:pt x="71165" y="55429"/>
                  <a:pt x="75699" y="58046"/>
                </a:cubicBezTo>
                <a:cubicBezTo>
                  <a:pt x="76783" y="58670"/>
                  <a:pt x="78611" y="59623"/>
                  <a:pt x="80784" y="60587"/>
                </a:cubicBezTo>
                <a:cubicBezTo>
                  <a:pt x="82449" y="62083"/>
                  <a:pt x="84265" y="63804"/>
                  <a:pt x="85125" y="65744"/>
                </a:cubicBezTo>
                <a:cubicBezTo>
                  <a:pt x="83757" y="65556"/>
                  <a:pt x="82416" y="65168"/>
                  <a:pt x="81100" y="64672"/>
                </a:cubicBezTo>
                <a:cubicBezTo>
                  <a:pt x="74370" y="60947"/>
                  <a:pt x="68156" y="56474"/>
                  <a:pt x="61879" y="52076"/>
                </a:cubicBezTo>
                <a:cubicBezTo>
                  <a:pt x="60594" y="50676"/>
                  <a:pt x="59206" y="49324"/>
                  <a:pt x="57753" y="48007"/>
                </a:cubicBezTo>
                <a:close/>
                <a:moveTo>
                  <a:pt x="58690" y="67497"/>
                </a:moveTo>
                <a:cubicBezTo>
                  <a:pt x="62311" y="69802"/>
                  <a:pt x="65919" y="72114"/>
                  <a:pt x="69505" y="74455"/>
                </a:cubicBezTo>
                <a:cubicBezTo>
                  <a:pt x="69521" y="74479"/>
                  <a:pt x="69533" y="74503"/>
                  <a:pt x="69548" y="74527"/>
                </a:cubicBezTo>
                <a:cubicBezTo>
                  <a:pt x="68076" y="73630"/>
                  <a:pt x="66648" y="72775"/>
                  <a:pt x="65284" y="72010"/>
                </a:cubicBezTo>
                <a:cubicBezTo>
                  <a:pt x="63587" y="71062"/>
                  <a:pt x="61827" y="70193"/>
                  <a:pt x="60038" y="69353"/>
                </a:cubicBezTo>
                <a:cubicBezTo>
                  <a:pt x="59594" y="68721"/>
                  <a:pt x="59142" y="68101"/>
                  <a:pt x="58690" y="67497"/>
                </a:cubicBezTo>
                <a:close/>
                <a:moveTo>
                  <a:pt x="30729" y="77800"/>
                </a:moveTo>
                <a:cubicBezTo>
                  <a:pt x="34134" y="80208"/>
                  <a:pt x="37656" y="82513"/>
                  <a:pt x="41240" y="84742"/>
                </a:cubicBezTo>
                <a:cubicBezTo>
                  <a:pt x="37235" y="83349"/>
                  <a:pt x="33743" y="80681"/>
                  <a:pt x="30729" y="77800"/>
                </a:cubicBezTo>
                <a:close/>
                <a:moveTo>
                  <a:pt x="50300" y="1"/>
                </a:moveTo>
                <a:cubicBezTo>
                  <a:pt x="47687" y="1"/>
                  <a:pt x="45246" y="557"/>
                  <a:pt x="43441" y="2138"/>
                </a:cubicBezTo>
                <a:cubicBezTo>
                  <a:pt x="40832" y="4418"/>
                  <a:pt x="41004" y="6967"/>
                  <a:pt x="42425" y="9319"/>
                </a:cubicBezTo>
                <a:cubicBezTo>
                  <a:pt x="39384" y="7820"/>
                  <a:pt x="36391" y="6263"/>
                  <a:pt x="33506" y="4590"/>
                </a:cubicBezTo>
                <a:cubicBezTo>
                  <a:pt x="32866" y="4218"/>
                  <a:pt x="32222" y="4058"/>
                  <a:pt x="31614" y="4058"/>
                </a:cubicBezTo>
                <a:cubicBezTo>
                  <a:pt x="28862" y="4058"/>
                  <a:pt x="26849" y="7367"/>
                  <a:pt x="29065" y="9364"/>
                </a:cubicBezTo>
                <a:cubicBezTo>
                  <a:pt x="30686" y="10824"/>
                  <a:pt x="32394" y="12172"/>
                  <a:pt x="34162" y="13445"/>
                </a:cubicBezTo>
                <a:cubicBezTo>
                  <a:pt x="32682" y="14130"/>
                  <a:pt x="32122" y="15482"/>
                  <a:pt x="32394" y="16918"/>
                </a:cubicBezTo>
                <a:cubicBezTo>
                  <a:pt x="32410" y="17002"/>
                  <a:pt x="32439" y="17082"/>
                  <a:pt x="32454" y="17166"/>
                </a:cubicBezTo>
                <a:cubicBezTo>
                  <a:pt x="31482" y="16970"/>
                  <a:pt x="30498" y="16854"/>
                  <a:pt x="29510" y="16854"/>
                </a:cubicBezTo>
                <a:cubicBezTo>
                  <a:pt x="29438" y="16854"/>
                  <a:pt x="29366" y="16854"/>
                  <a:pt x="29294" y="16858"/>
                </a:cubicBezTo>
                <a:cubicBezTo>
                  <a:pt x="25996" y="16914"/>
                  <a:pt x="23900" y="18715"/>
                  <a:pt x="23032" y="20975"/>
                </a:cubicBezTo>
                <a:cubicBezTo>
                  <a:pt x="22347" y="21391"/>
                  <a:pt x="21855" y="21995"/>
                  <a:pt x="21747" y="22736"/>
                </a:cubicBezTo>
                <a:cubicBezTo>
                  <a:pt x="21095" y="22643"/>
                  <a:pt x="20443" y="22595"/>
                  <a:pt x="19795" y="22591"/>
                </a:cubicBezTo>
                <a:cubicBezTo>
                  <a:pt x="17458" y="22591"/>
                  <a:pt x="15154" y="23244"/>
                  <a:pt x="12988" y="24833"/>
                </a:cubicBezTo>
                <a:cubicBezTo>
                  <a:pt x="11472" y="25945"/>
                  <a:pt x="10668" y="27297"/>
                  <a:pt x="10380" y="28781"/>
                </a:cubicBezTo>
                <a:cubicBezTo>
                  <a:pt x="7627" y="29210"/>
                  <a:pt x="5226" y="30518"/>
                  <a:pt x="3690" y="33182"/>
                </a:cubicBezTo>
                <a:cubicBezTo>
                  <a:pt x="0" y="39588"/>
                  <a:pt x="2541" y="47491"/>
                  <a:pt x="6759" y="54305"/>
                </a:cubicBezTo>
                <a:cubicBezTo>
                  <a:pt x="5222" y="54873"/>
                  <a:pt x="4118" y="56369"/>
                  <a:pt x="4711" y="57758"/>
                </a:cubicBezTo>
                <a:cubicBezTo>
                  <a:pt x="7111" y="63375"/>
                  <a:pt x="13573" y="67237"/>
                  <a:pt x="19562" y="70585"/>
                </a:cubicBezTo>
                <a:cubicBezTo>
                  <a:pt x="20967" y="72446"/>
                  <a:pt x="22456" y="74247"/>
                  <a:pt x="23952" y="75963"/>
                </a:cubicBezTo>
                <a:cubicBezTo>
                  <a:pt x="28561" y="81249"/>
                  <a:pt x="34843" y="87395"/>
                  <a:pt x="42877" y="88943"/>
                </a:cubicBezTo>
                <a:cubicBezTo>
                  <a:pt x="43045" y="88975"/>
                  <a:pt x="43221" y="88991"/>
                  <a:pt x="43397" y="88991"/>
                </a:cubicBezTo>
                <a:cubicBezTo>
                  <a:pt x="44354" y="88991"/>
                  <a:pt x="45322" y="88518"/>
                  <a:pt x="45538" y="87687"/>
                </a:cubicBezTo>
                <a:cubicBezTo>
                  <a:pt x="45562" y="87595"/>
                  <a:pt x="45570" y="87499"/>
                  <a:pt x="45589" y="87406"/>
                </a:cubicBezTo>
                <a:cubicBezTo>
                  <a:pt x="47862" y="88775"/>
                  <a:pt x="50143" y="90127"/>
                  <a:pt x="52428" y="91464"/>
                </a:cubicBezTo>
                <a:cubicBezTo>
                  <a:pt x="52980" y="91792"/>
                  <a:pt x="53556" y="91932"/>
                  <a:pt x="54117" y="91932"/>
                </a:cubicBezTo>
                <a:cubicBezTo>
                  <a:pt x="55657" y="91932"/>
                  <a:pt x="57065" y="90856"/>
                  <a:pt x="57513" y="89611"/>
                </a:cubicBezTo>
                <a:cubicBezTo>
                  <a:pt x="58854" y="89940"/>
                  <a:pt x="60242" y="90147"/>
                  <a:pt x="61679" y="90204"/>
                </a:cubicBezTo>
                <a:cubicBezTo>
                  <a:pt x="61718" y="90204"/>
                  <a:pt x="61759" y="90208"/>
                  <a:pt x="61799" y="90208"/>
                </a:cubicBezTo>
                <a:cubicBezTo>
                  <a:pt x="62939" y="90208"/>
                  <a:pt x="64307" y="89587"/>
                  <a:pt x="64795" y="88723"/>
                </a:cubicBezTo>
                <a:cubicBezTo>
                  <a:pt x="64959" y="88435"/>
                  <a:pt x="65099" y="88143"/>
                  <a:pt x="65232" y="87846"/>
                </a:cubicBezTo>
                <a:cubicBezTo>
                  <a:pt x="69225" y="89599"/>
                  <a:pt x="73402" y="91015"/>
                  <a:pt x="77895" y="91800"/>
                </a:cubicBezTo>
                <a:cubicBezTo>
                  <a:pt x="78135" y="91844"/>
                  <a:pt x="78375" y="91864"/>
                  <a:pt x="78615" y="91864"/>
                </a:cubicBezTo>
                <a:cubicBezTo>
                  <a:pt x="80928" y="91864"/>
                  <a:pt x="83093" y="90007"/>
                  <a:pt x="82233" y="88115"/>
                </a:cubicBezTo>
                <a:lnTo>
                  <a:pt x="82233" y="88115"/>
                </a:lnTo>
                <a:cubicBezTo>
                  <a:pt x="86297" y="89748"/>
                  <a:pt x="90527" y="90887"/>
                  <a:pt x="94912" y="91048"/>
                </a:cubicBezTo>
                <a:cubicBezTo>
                  <a:pt x="94960" y="91048"/>
                  <a:pt x="95008" y="91052"/>
                  <a:pt x="95056" y="91052"/>
                </a:cubicBezTo>
                <a:cubicBezTo>
                  <a:pt x="97985" y="91052"/>
                  <a:pt x="99697" y="87678"/>
                  <a:pt x="97425" y="86014"/>
                </a:cubicBezTo>
                <a:cubicBezTo>
                  <a:pt x="95289" y="84450"/>
                  <a:pt x="93123" y="82909"/>
                  <a:pt x="90947" y="81381"/>
                </a:cubicBezTo>
                <a:cubicBezTo>
                  <a:pt x="93392" y="81273"/>
                  <a:pt x="95080" y="78456"/>
                  <a:pt x="93684" y="76716"/>
                </a:cubicBezTo>
                <a:lnTo>
                  <a:pt x="93684" y="76716"/>
                </a:lnTo>
                <a:cubicBezTo>
                  <a:pt x="94824" y="77059"/>
                  <a:pt x="95980" y="77379"/>
                  <a:pt x="97165" y="77667"/>
                </a:cubicBezTo>
                <a:cubicBezTo>
                  <a:pt x="97444" y="77732"/>
                  <a:pt x="97732" y="77763"/>
                  <a:pt x="98020" y="77763"/>
                </a:cubicBezTo>
                <a:cubicBezTo>
                  <a:pt x="100249" y="77763"/>
                  <a:pt x="102582" y="75896"/>
                  <a:pt x="101626" y="73966"/>
                </a:cubicBezTo>
                <a:cubicBezTo>
                  <a:pt x="99845" y="70374"/>
                  <a:pt x="97464" y="67148"/>
                  <a:pt x="94720" y="64151"/>
                </a:cubicBezTo>
                <a:lnTo>
                  <a:pt x="94720" y="64151"/>
                </a:lnTo>
                <a:cubicBezTo>
                  <a:pt x="95841" y="64312"/>
                  <a:pt x="96973" y="64432"/>
                  <a:pt x="98129" y="64476"/>
                </a:cubicBezTo>
                <a:lnTo>
                  <a:pt x="98277" y="64476"/>
                </a:lnTo>
                <a:cubicBezTo>
                  <a:pt x="100277" y="64476"/>
                  <a:pt x="101694" y="62995"/>
                  <a:pt x="101794" y="61435"/>
                </a:cubicBezTo>
                <a:cubicBezTo>
                  <a:pt x="101798" y="61407"/>
                  <a:pt x="101794" y="61383"/>
                  <a:pt x="101798" y="61359"/>
                </a:cubicBezTo>
                <a:cubicBezTo>
                  <a:pt x="103911" y="60707"/>
                  <a:pt x="105659" y="59434"/>
                  <a:pt x="106548" y="57285"/>
                </a:cubicBezTo>
                <a:cubicBezTo>
                  <a:pt x="109000" y="51364"/>
                  <a:pt x="104955" y="45071"/>
                  <a:pt x="100469" y="40009"/>
                </a:cubicBezTo>
                <a:cubicBezTo>
                  <a:pt x="99994" y="39173"/>
                  <a:pt x="99422" y="38373"/>
                  <a:pt x="98761" y="37612"/>
                </a:cubicBezTo>
                <a:lnTo>
                  <a:pt x="98761" y="37612"/>
                </a:lnTo>
                <a:cubicBezTo>
                  <a:pt x="99954" y="37744"/>
                  <a:pt x="101174" y="37828"/>
                  <a:pt x="102419" y="37856"/>
                </a:cubicBezTo>
                <a:cubicBezTo>
                  <a:pt x="102450" y="37856"/>
                  <a:pt x="102478" y="37860"/>
                  <a:pt x="102510" y="37860"/>
                </a:cubicBezTo>
                <a:cubicBezTo>
                  <a:pt x="104327" y="37860"/>
                  <a:pt x="105863" y="36608"/>
                  <a:pt x="106119" y="35175"/>
                </a:cubicBezTo>
                <a:cubicBezTo>
                  <a:pt x="108752" y="33999"/>
                  <a:pt x="110792" y="31699"/>
                  <a:pt x="110400" y="29210"/>
                </a:cubicBezTo>
                <a:cubicBezTo>
                  <a:pt x="109824" y="25540"/>
                  <a:pt x="106020" y="22864"/>
                  <a:pt x="102755" y="20667"/>
                </a:cubicBezTo>
                <a:cubicBezTo>
                  <a:pt x="97269" y="16970"/>
                  <a:pt x="91327" y="13781"/>
                  <a:pt x="85081" y="11068"/>
                </a:cubicBezTo>
                <a:cubicBezTo>
                  <a:pt x="77523" y="7783"/>
                  <a:pt x="69817" y="4678"/>
                  <a:pt x="61794" y="2246"/>
                </a:cubicBezTo>
                <a:cubicBezTo>
                  <a:pt x="58666" y="1293"/>
                  <a:pt x="54280" y="1"/>
                  <a:pt x="50300" y="1"/>
                </a:cubicBezTo>
                <a:close/>
              </a:path>
            </a:pathLst>
          </a:custGeom>
          <a:solidFill>
            <a:srgbClr val="FFFFFF">
              <a:alpha val="16520"/>
            </a:srgbClr>
          </a:solidFill>
          <a:ln>
            <a:noFill/>
          </a:ln>
        </p:spPr>
        <p:txBody>
          <a:bodyPr spcFirstLastPara="1" wrap="square" lIns="121897" tIns="121897" rIns="121897" bIns="121897" anchor="ctr" anchorCtr="0">
            <a:noAutofit/>
          </a:bodyPr>
          <a:lstStyle/>
          <a:p>
            <a:endParaRPr dirty="0">
              <a:latin typeface="Alef" pitchFamily="2" charset="-79"/>
              <a:cs typeface="Alef" pitchFamily="2" charset="-79"/>
            </a:endParaRPr>
          </a:p>
        </p:txBody>
      </p:sp>
      <p:sp>
        <p:nvSpPr>
          <p:cNvPr id="20" name="Google Shape;357;p30">
            <a:extLst>
              <a:ext uri="{FF2B5EF4-FFF2-40B4-BE49-F238E27FC236}">
                <a16:creationId xmlns="" xmlns:a16="http://schemas.microsoft.com/office/drawing/2014/main" id="{09C95D74-D486-4F9B-86CD-62163F5F174C}"/>
              </a:ext>
            </a:extLst>
          </p:cNvPr>
          <p:cNvSpPr txBox="1">
            <a:spLocks/>
          </p:cNvSpPr>
          <p:nvPr/>
        </p:nvSpPr>
        <p:spPr>
          <a:xfrm>
            <a:off x="1084429" y="3284984"/>
            <a:ext cx="4939563" cy="5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Sue Ellen Francisco"/>
              <a:buNone/>
              <a:defRPr sz="1600" b="0" i="0" u="none" strike="noStrike" cap="none">
                <a:solidFill>
                  <a:srgbClr val="FFFFFF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Joti One"/>
              <a:buNone/>
              <a:defRPr sz="1400" b="0" i="0" u="none" strike="noStrike" cap="none">
                <a:solidFill>
                  <a:srgbClr val="FFFFFF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r>
              <a:rPr lang="he-IL" sz="3200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תודה רבה!</a:t>
            </a:r>
            <a:endParaRPr lang="en-US" sz="3200" b="1" dirty="0">
              <a:latin typeface="Alef" pitchFamily="2" charset="-79"/>
              <a:cs typeface="Alef" pitchFamily="2" charset="-79"/>
            </a:endParaRPr>
          </a:p>
        </p:txBody>
      </p:sp>
      <p:grpSp>
        <p:nvGrpSpPr>
          <p:cNvPr id="3" name="Google Shape;13301;p70">
            <a:extLst>
              <a:ext uri="{FF2B5EF4-FFF2-40B4-BE49-F238E27FC236}">
                <a16:creationId xmlns="" xmlns:a16="http://schemas.microsoft.com/office/drawing/2014/main" id="{596D4C77-70AE-426F-8C48-04517D480909}"/>
              </a:ext>
            </a:extLst>
          </p:cNvPr>
          <p:cNvGrpSpPr/>
          <p:nvPr/>
        </p:nvGrpSpPr>
        <p:grpSpPr>
          <a:xfrm>
            <a:off x="2033389" y="3667089"/>
            <a:ext cx="719971" cy="876092"/>
            <a:chOff x="871254" y="3360146"/>
            <a:chExt cx="285183" cy="347023"/>
          </a:xfrm>
          <a:solidFill>
            <a:srgbClr val="B6D7A8"/>
          </a:solidFill>
        </p:grpSpPr>
        <p:sp>
          <p:nvSpPr>
            <p:cNvPr id="22" name="Google Shape;13302;p70">
              <a:extLst>
                <a:ext uri="{FF2B5EF4-FFF2-40B4-BE49-F238E27FC236}">
                  <a16:creationId xmlns="" xmlns:a16="http://schemas.microsoft.com/office/drawing/2014/main" id="{A87AA7FF-D683-427C-A3BD-E5B503933C70}"/>
                </a:ext>
              </a:extLst>
            </p:cNvPr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  <p:sp>
          <p:nvSpPr>
            <p:cNvPr id="23" name="Google Shape;13303;p70">
              <a:extLst>
                <a:ext uri="{FF2B5EF4-FFF2-40B4-BE49-F238E27FC236}">
                  <a16:creationId xmlns="" xmlns:a16="http://schemas.microsoft.com/office/drawing/2014/main" id="{BB6ACBE4-7BCA-4D98-9C5C-A60FC360E4E6}"/>
                </a:ext>
              </a:extLst>
            </p:cNvPr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  <p:sp>
          <p:nvSpPr>
            <p:cNvPr id="24" name="Google Shape;13304;p70">
              <a:extLst>
                <a:ext uri="{FF2B5EF4-FFF2-40B4-BE49-F238E27FC236}">
                  <a16:creationId xmlns="" xmlns:a16="http://schemas.microsoft.com/office/drawing/2014/main" id="{DFDC78AA-EC79-4C23-B119-183EE4A56CCF}"/>
                </a:ext>
              </a:extLst>
            </p:cNvPr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  <p:sp>
          <p:nvSpPr>
            <p:cNvPr id="25" name="Google Shape;13305;p70">
              <a:extLst>
                <a:ext uri="{FF2B5EF4-FFF2-40B4-BE49-F238E27FC236}">
                  <a16:creationId xmlns="" xmlns:a16="http://schemas.microsoft.com/office/drawing/2014/main" id="{FEB31AEA-3C48-4ADB-A361-ABA1F9CB3A7C}"/>
                </a:ext>
              </a:extLst>
            </p:cNvPr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>
                <a:latin typeface="Alef" pitchFamily="2" charset="-79"/>
                <a:cs typeface="Alef" pitchFamily="2" charset="-79"/>
              </a:endParaRPr>
            </a:p>
          </p:txBody>
        </p:sp>
      </p:grpSp>
      <p:sp>
        <p:nvSpPr>
          <p:cNvPr id="26" name="Rectangle 25"/>
          <p:cNvSpPr/>
          <p:nvPr/>
        </p:nvSpPr>
        <p:spPr>
          <a:xfrm>
            <a:off x="7044267" y="3486588"/>
            <a:ext cx="2167467" cy="707882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endParaRPr lang="he-IL" sz="1000" b="1" dirty="0" smtClean="0">
              <a:solidFill>
                <a:srgbClr val="B6D7A8"/>
              </a:solidFill>
              <a:latin typeface="Alef" pitchFamily="2" charset="-79"/>
              <a:cs typeface="Alef" pitchFamily="2" charset="-79"/>
            </a:endParaRPr>
          </a:p>
          <a:p>
            <a:r>
              <a:rPr lang="en-US" sz="1400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NealTsur@gmail.com</a:t>
            </a:r>
          </a:p>
          <a:p>
            <a:endParaRPr lang="en-US" sz="1400" b="1" dirty="0">
              <a:latin typeface="Alef" pitchFamily="2" charset="-79"/>
              <a:cs typeface="Alef" pitchFamily="2" charset="-79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536160" y="4239816"/>
            <a:ext cx="1445344" cy="400105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en-US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Neal Tsur</a:t>
            </a:r>
            <a:endParaRPr lang="en-US" sz="3700" b="1" dirty="0">
              <a:latin typeface="Alef" pitchFamily="2" charset="-79"/>
              <a:cs typeface="Alef" pitchFamily="2" charset="-79"/>
            </a:endParaRPr>
          </a:p>
        </p:txBody>
      </p:sp>
      <p:pic>
        <p:nvPicPr>
          <p:cNvPr id="28" name="Picture 2" descr="https://proxy.duckduckgo.com/iu/?u=https%3A%2F%2Ftse3.mm.bing.net%2Fth%3Fid%3DOIP.S0dfs_VLPjXaoEKV7EjfTAAAAA%26pid%3DApi&amp;f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3687" y="4226640"/>
            <a:ext cx="396160" cy="396160"/>
          </a:xfrm>
          <a:prstGeom prst="rect">
            <a:avLst/>
          </a:prstGeom>
          <a:noFill/>
        </p:spPr>
      </p:pic>
      <p:pic>
        <p:nvPicPr>
          <p:cNvPr id="29" name="Picture 28" descr="FB icon.jpg"/>
          <p:cNvPicPr>
            <a:picLocks noChangeAspect="1"/>
          </p:cNvPicPr>
          <p:nvPr/>
        </p:nvPicPr>
        <p:blipFill>
          <a:blip r:embed="rId4" cstate="print"/>
          <a:srcRect l="25497" t="24492" r="23989" b="24994"/>
          <a:stretch>
            <a:fillRect/>
          </a:stretch>
        </p:blipFill>
        <p:spPr>
          <a:xfrm>
            <a:off x="7148976" y="4738224"/>
            <a:ext cx="426443" cy="426443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248128" y="4653136"/>
            <a:ext cx="1978826" cy="615549"/>
          </a:xfrm>
          <a:prstGeom prst="rect">
            <a:avLst/>
          </a:prstGeom>
        </p:spPr>
        <p:txBody>
          <a:bodyPr wrap="square" lIns="121917" tIns="60958" rIns="121917" bIns="60958">
            <a:spAutoFit/>
          </a:bodyPr>
          <a:lstStyle/>
          <a:p>
            <a:pPr algn="ctr"/>
            <a:r>
              <a:rPr lang="he-IL" sz="1600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שי לי </a:t>
            </a:r>
          </a:p>
          <a:p>
            <a:pPr algn="ctr"/>
            <a:r>
              <a:rPr lang="he-IL" sz="1600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שואלת למה</a:t>
            </a:r>
            <a:endParaRPr lang="en-US" sz="3600" b="1" dirty="0">
              <a:latin typeface="Alef" pitchFamily="2" charset="-79"/>
              <a:cs typeface="Alef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קו אופק אורבאני.jpg"/>
          <p:cNvPicPr>
            <a:picLocks noChangeAspect="1"/>
          </p:cNvPicPr>
          <p:nvPr/>
        </p:nvPicPr>
        <p:blipFill>
          <a:blip r:embed="rId2" cstate="print"/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pto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7388"/>
            <a:ext cx="12192000" cy="6483223"/>
          </a:xfrm>
          <a:prstGeom prst="rect">
            <a:avLst/>
          </a:prstGeom>
        </p:spPr>
      </p:pic>
      <p:pic>
        <p:nvPicPr>
          <p:cNvPr id="4" name="Picture 3" descr="המפה.jpg"/>
          <p:cNvPicPr>
            <a:picLocks noChangeAspect="1"/>
          </p:cNvPicPr>
          <p:nvPr/>
        </p:nvPicPr>
        <p:blipFill>
          <a:blip r:embed="rId3" cstate="print"/>
          <a:srcRect l="8556" r="22218"/>
          <a:stretch>
            <a:fillRect/>
          </a:stretch>
        </p:blipFill>
        <p:spPr>
          <a:xfrm>
            <a:off x="3071664" y="692696"/>
            <a:ext cx="6120680" cy="490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4433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INTL project_pap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5680" y="1844824"/>
            <a:ext cx="5805790" cy="3168352"/>
          </a:xfrm>
          <a:prstGeom prst="rect">
            <a:avLst/>
          </a:prstGeom>
        </p:spPr>
      </p:pic>
      <p:pic>
        <p:nvPicPr>
          <p:cNvPr id="6" name="Picture 5" descr="Tablet-PNG-Ima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3041717" y="-479519"/>
            <a:ext cx="6108566" cy="781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4433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INTL project_headlinejp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7648" y="637406"/>
            <a:ext cx="6905625" cy="3295650"/>
          </a:xfrm>
          <a:prstGeom prst="rect">
            <a:avLst/>
          </a:prstGeom>
        </p:spPr>
      </p:pic>
      <p:pic>
        <p:nvPicPr>
          <p:cNvPr id="4" name="Picture 3" descr="desktop-theatre-slidesh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49561" y="188640"/>
            <a:ext cx="8492879" cy="666936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672064" y="2708920"/>
            <a:ext cx="122413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24433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erson&#10;&#10;Description generated with very high confidence">
            <a:extLst>
              <a:ext uri="{FF2B5EF4-FFF2-40B4-BE49-F238E27FC236}">
                <a16:creationId xmlns:a16="http://schemas.microsoft.com/office/drawing/2014/main" xmlns="" id="{32ECE860-3793-468F-B88F-0B9EF927ADA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287732" y="404664"/>
            <a:ext cx="10626862" cy="59766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E9F2828F-9B76-4942-8436-55CD3DC95C86}"/>
              </a:ext>
            </a:extLst>
          </p:cNvPr>
          <p:cNvSpPr/>
          <p:nvPr/>
        </p:nvSpPr>
        <p:spPr>
          <a:xfrm>
            <a:off x="1" y="324467"/>
            <a:ext cx="12290323" cy="6857999"/>
          </a:xfrm>
          <a:custGeom>
            <a:avLst/>
            <a:gdLst>
              <a:gd name="connsiteX0" fmla="*/ 3508992 w 12290323"/>
              <a:gd name="connsiteY0" fmla="*/ 4348314 h 6857999"/>
              <a:gd name="connsiteX1" fmla="*/ 3360857 w 12290323"/>
              <a:gd name="connsiteY1" fmla="*/ 4496449 h 6857999"/>
              <a:gd name="connsiteX2" fmla="*/ 3360857 w 12290323"/>
              <a:gd name="connsiteY2" fmla="*/ 5886411 h 6857999"/>
              <a:gd name="connsiteX3" fmla="*/ 3508992 w 12290323"/>
              <a:gd name="connsiteY3" fmla="*/ 6034546 h 6857999"/>
              <a:gd name="connsiteX4" fmla="*/ 4101515 w 12290323"/>
              <a:gd name="connsiteY4" fmla="*/ 6034546 h 6857999"/>
              <a:gd name="connsiteX5" fmla="*/ 4249650 w 12290323"/>
              <a:gd name="connsiteY5" fmla="*/ 5886411 h 6857999"/>
              <a:gd name="connsiteX6" fmla="*/ 4249650 w 12290323"/>
              <a:gd name="connsiteY6" fmla="*/ 4496449 h 6857999"/>
              <a:gd name="connsiteX7" fmla="*/ 4101515 w 12290323"/>
              <a:gd name="connsiteY7" fmla="*/ 4348314 h 6857999"/>
              <a:gd name="connsiteX8" fmla="*/ 2051667 w 12290323"/>
              <a:gd name="connsiteY8" fmla="*/ 2989005 h 6857999"/>
              <a:gd name="connsiteX9" fmla="*/ 1927123 w 12290323"/>
              <a:gd name="connsiteY9" fmla="*/ 3113550 h 6857999"/>
              <a:gd name="connsiteX10" fmla="*/ 1927123 w 12290323"/>
              <a:gd name="connsiteY10" fmla="*/ 3611713 h 6857999"/>
              <a:gd name="connsiteX11" fmla="*/ 2051667 w 12290323"/>
              <a:gd name="connsiteY11" fmla="*/ 3736257 h 6857999"/>
              <a:gd name="connsiteX12" fmla="*/ 2775972 w 12290323"/>
              <a:gd name="connsiteY12" fmla="*/ 3736257 h 6857999"/>
              <a:gd name="connsiteX13" fmla="*/ 2900516 w 12290323"/>
              <a:gd name="connsiteY13" fmla="*/ 3611713 h 6857999"/>
              <a:gd name="connsiteX14" fmla="*/ 2900516 w 12290323"/>
              <a:gd name="connsiteY14" fmla="*/ 3113550 h 6857999"/>
              <a:gd name="connsiteX15" fmla="*/ 2775972 w 12290323"/>
              <a:gd name="connsiteY15" fmla="*/ 2989005 h 6857999"/>
              <a:gd name="connsiteX16" fmla="*/ 3213447 w 12290323"/>
              <a:gd name="connsiteY16" fmla="*/ 2959508 h 6857999"/>
              <a:gd name="connsiteX17" fmla="*/ 2999180 w 12290323"/>
              <a:gd name="connsiteY17" fmla="*/ 3173775 h 6857999"/>
              <a:gd name="connsiteX18" fmla="*/ 2999180 w 12290323"/>
              <a:gd name="connsiteY18" fmla="*/ 4030810 h 6857999"/>
              <a:gd name="connsiteX19" fmla="*/ 3213447 w 12290323"/>
              <a:gd name="connsiteY19" fmla="*/ 4245076 h 6857999"/>
              <a:gd name="connsiteX20" fmla="*/ 4397063 w 12290323"/>
              <a:gd name="connsiteY20" fmla="*/ 4245076 h 6857999"/>
              <a:gd name="connsiteX21" fmla="*/ 4611329 w 12290323"/>
              <a:gd name="connsiteY21" fmla="*/ 4030810 h 6857999"/>
              <a:gd name="connsiteX22" fmla="*/ 4611329 w 12290323"/>
              <a:gd name="connsiteY22" fmla="*/ 3173775 h 6857999"/>
              <a:gd name="connsiteX23" fmla="*/ 4397063 w 12290323"/>
              <a:gd name="connsiteY23" fmla="*/ 2959508 h 6857999"/>
              <a:gd name="connsiteX24" fmla="*/ 1058610 w 12290323"/>
              <a:gd name="connsiteY24" fmla="*/ 2113935 h 6857999"/>
              <a:gd name="connsiteX25" fmla="*/ 934066 w 12290323"/>
              <a:gd name="connsiteY25" fmla="*/ 2238479 h 6857999"/>
              <a:gd name="connsiteX26" fmla="*/ 934066 w 12290323"/>
              <a:gd name="connsiteY26" fmla="*/ 2736643 h 6857999"/>
              <a:gd name="connsiteX27" fmla="*/ 1058610 w 12290323"/>
              <a:gd name="connsiteY27" fmla="*/ 2861186 h 6857999"/>
              <a:gd name="connsiteX28" fmla="*/ 3597993 w 12290323"/>
              <a:gd name="connsiteY28" fmla="*/ 2861186 h 6857999"/>
              <a:gd name="connsiteX29" fmla="*/ 3722537 w 12290323"/>
              <a:gd name="connsiteY29" fmla="*/ 2736643 h 6857999"/>
              <a:gd name="connsiteX30" fmla="*/ 3722537 w 12290323"/>
              <a:gd name="connsiteY30" fmla="*/ 2238479 h 6857999"/>
              <a:gd name="connsiteX31" fmla="*/ 3597993 w 12290323"/>
              <a:gd name="connsiteY31" fmla="*/ 2113935 h 6857999"/>
              <a:gd name="connsiteX32" fmla="*/ 2819268 w 12290323"/>
              <a:gd name="connsiteY32" fmla="*/ 1268361 h 6857999"/>
              <a:gd name="connsiteX33" fmla="*/ 2694724 w 12290323"/>
              <a:gd name="connsiteY33" fmla="*/ 1392905 h 6857999"/>
              <a:gd name="connsiteX34" fmla="*/ 2694724 w 12290323"/>
              <a:gd name="connsiteY34" fmla="*/ 1891069 h 6857999"/>
              <a:gd name="connsiteX35" fmla="*/ 2819268 w 12290323"/>
              <a:gd name="connsiteY35" fmla="*/ 2015613 h 6857999"/>
              <a:gd name="connsiteX36" fmla="*/ 4152489 w 12290323"/>
              <a:gd name="connsiteY36" fmla="*/ 2015613 h 6857999"/>
              <a:gd name="connsiteX37" fmla="*/ 4277032 w 12290323"/>
              <a:gd name="connsiteY37" fmla="*/ 1891069 h 6857999"/>
              <a:gd name="connsiteX38" fmla="*/ 4277032 w 12290323"/>
              <a:gd name="connsiteY38" fmla="*/ 1392905 h 6857999"/>
              <a:gd name="connsiteX39" fmla="*/ 4152489 w 12290323"/>
              <a:gd name="connsiteY39" fmla="*/ 1268361 h 6857999"/>
              <a:gd name="connsiteX40" fmla="*/ 1687874 w 12290323"/>
              <a:gd name="connsiteY40" fmla="*/ 422787 h 6857999"/>
              <a:gd name="connsiteX41" fmla="*/ 1563330 w 12290323"/>
              <a:gd name="connsiteY41" fmla="*/ 547331 h 6857999"/>
              <a:gd name="connsiteX42" fmla="*/ 1563330 w 12290323"/>
              <a:gd name="connsiteY42" fmla="*/ 1045495 h 6857999"/>
              <a:gd name="connsiteX43" fmla="*/ 1687874 w 12290323"/>
              <a:gd name="connsiteY43" fmla="*/ 1170039 h 6857999"/>
              <a:gd name="connsiteX44" fmla="*/ 3513393 w 12290323"/>
              <a:gd name="connsiteY44" fmla="*/ 1170039 h 6857999"/>
              <a:gd name="connsiteX45" fmla="*/ 3637937 w 12290323"/>
              <a:gd name="connsiteY45" fmla="*/ 1045495 h 6857999"/>
              <a:gd name="connsiteX46" fmla="*/ 3637937 w 12290323"/>
              <a:gd name="connsiteY46" fmla="*/ 547331 h 6857999"/>
              <a:gd name="connsiteX47" fmla="*/ 3513393 w 12290323"/>
              <a:gd name="connsiteY47" fmla="*/ 422787 h 6857999"/>
              <a:gd name="connsiteX48" fmla="*/ 3870672 w 12290323"/>
              <a:gd name="connsiteY48" fmla="*/ 196645 h 6857999"/>
              <a:gd name="connsiteX49" fmla="*/ 3722537 w 12290323"/>
              <a:gd name="connsiteY49" fmla="*/ 344780 h 6857999"/>
              <a:gd name="connsiteX50" fmla="*/ 3722537 w 12290323"/>
              <a:gd name="connsiteY50" fmla="*/ 1021904 h 6857999"/>
              <a:gd name="connsiteX51" fmla="*/ 3870672 w 12290323"/>
              <a:gd name="connsiteY51" fmla="*/ 1170039 h 6857999"/>
              <a:gd name="connsiteX52" fmla="*/ 4463194 w 12290323"/>
              <a:gd name="connsiteY52" fmla="*/ 1170039 h 6857999"/>
              <a:gd name="connsiteX53" fmla="*/ 4611330 w 12290323"/>
              <a:gd name="connsiteY53" fmla="*/ 1021904 h 6857999"/>
              <a:gd name="connsiteX54" fmla="*/ 4611330 w 12290323"/>
              <a:gd name="connsiteY54" fmla="*/ 344780 h 6857999"/>
              <a:gd name="connsiteX55" fmla="*/ 4463194 w 12290323"/>
              <a:gd name="connsiteY55" fmla="*/ 196645 h 6857999"/>
              <a:gd name="connsiteX56" fmla="*/ 0 w 12290323"/>
              <a:gd name="connsiteY56" fmla="*/ 0 h 6857999"/>
              <a:gd name="connsiteX57" fmla="*/ 12290323 w 12290323"/>
              <a:gd name="connsiteY57" fmla="*/ 0 h 6857999"/>
              <a:gd name="connsiteX58" fmla="*/ 12290323 w 12290323"/>
              <a:gd name="connsiteY58" fmla="*/ 6857999 h 6857999"/>
              <a:gd name="connsiteX59" fmla="*/ 0 w 12290323"/>
              <a:gd name="connsiteY5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2290323" h="6857999">
                <a:moveTo>
                  <a:pt x="3508992" y="4348314"/>
                </a:moveTo>
                <a:cubicBezTo>
                  <a:pt x="3427179" y="4348314"/>
                  <a:pt x="3360857" y="4414636"/>
                  <a:pt x="3360857" y="4496449"/>
                </a:cubicBezTo>
                <a:lnTo>
                  <a:pt x="3360857" y="5886411"/>
                </a:lnTo>
                <a:cubicBezTo>
                  <a:pt x="3360857" y="5968224"/>
                  <a:pt x="3427179" y="6034546"/>
                  <a:pt x="3508992" y="6034546"/>
                </a:cubicBezTo>
                <a:lnTo>
                  <a:pt x="4101515" y="6034546"/>
                </a:lnTo>
                <a:cubicBezTo>
                  <a:pt x="4183328" y="6034546"/>
                  <a:pt x="4249650" y="5968224"/>
                  <a:pt x="4249650" y="5886411"/>
                </a:cubicBezTo>
                <a:lnTo>
                  <a:pt x="4249650" y="4496449"/>
                </a:lnTo>
                <a:cubicBezTo>
                  <a:pt x="4249650" y="4414636"/>
                  <a:pt x="4183328" y="4348314"/>
                  <a:pt x="4101515" y="4348314"/>
                </a:cubicBezTo>
                <a:close/>
                <a:moveTo>
                  <a:pt x="2051667" y="2989005"/>
                </a:moveTo>
                <a:cubicBezTo>
                  <a:pt x="1982883" y="2989005"/>
                  <a:pt x="1927123" y="3044766"/>
                  <a:pt x="1927123" y="3113550"/>
                </a:cubicBezTo>
                <a:lnTo>
                  <a:pt x="1927123" y="3611713"/>
                </a:lnTo>
                <a:cubicBezTo>
                  <a:pt x="1927123" y="3680497"/>
                  <a:pt x="1982883" y="3736257"/>
                  <a:pt x="2051667" y="3736257"/>
                </a:cubicBezTo>
                <a:lnTo>
                  <a:pt x="2775972" y="3736257"/>
                </a:lnTo>
                <a:cubicBezTo>
                  <a:pt x="2844756" y="3736257"/>
                  <a:pt x="2900516" y="3680497"/>
                  <a:pt x="2900516" y="3611713"/>
                </a:cubicBezTo>
                <a:lnTo>
                  <a:pt x="2900516" y="3113550"/>
                </a:lnTo>
                <a:cubicBezTo>
                  <a:pt x="2900516" y="3044766"/>
                  <a:pt x="2844756" y="2989005"/>
                  <a:pt x="2775972" y="2989005"/>
                </a:cubicBezTo>
                <a:close/>
                <a:moveTo>
                  <a:pt x="3213447" y="2959508"/>
                </a:moveTo>
                <a:cubicBezTo>
                  <a:pt x="3095110" y="2959508"/>
                  <a:pt x="2999180" y="3055438"/>
                  <a:pt x="2999180" y="3173775"/>
                </a:cubicBezTo>
                <a:lnTo>
                  <a:pt x="2999180" y="4030810"/>
                </a:lnTo>
                <a:cubicBezTo>
                  <a:pt x="2999180" y="4149146"/>
                  <a:pt x="3095110" y="4245076"/>
                  <a:pt x="3213447" y="4245076"/>
                </a:cubicBezTo>
                <a:lnTo>
                  <a:pt x="4397063" y="4245076"/>
                </a:lnTo>
                <a:cubicBezTo>
                  <a:pt x="4515399" y="4245076"/>
                  <a:pt x="4611329" y="4149146"/>
                  <a:pt x="4611329" y="4030810"/>
                </a:cubicBezTo>
                <a:lnTo>
                  <a:pt x="4611329" y="3173775"/>
                </a:lnTo>
                <a:cubicBezTo>
                  <a:pt x="4611329" y="3055438"/>
                  <a:pt x="4515399" y="2959508"/>
                  <a:pt x="4397063" y="2959508"/>
                </a:cubicBezTo>
                <a:close/>
                <a:moveTo>
                  <a:pt x="1058610" y="2113935"/>
                </a:moveTo>
                <a:cubicBezTo>
                  <a:pt x="989826" y="2113935"/>
                  <a:pt x="934066" y="2169695"/>
                  <a:pt x="934066" y="2238479"/>
                </a:cubicBezTo>
                <a:lnTo>
                  <a:pt x="934066" y="2736643"/>
                </a:lnTo>
                <a:cubicBezTo>
                  <a:pt x="934066" y="2805427"/>
                  <a:pt x="989826" y="2861186"/>
                  <a:pt x="1058610" y="2861186"/>
                </a:cubicBezTo>
                <a:lnTo>
                  <a:pt x="3597993" y="2861186"/>
                </a:lnTo>
                <a:cubicBezTo>
                  <a:pt x="3666777" y="2861186"/>
                  <a:pt x="3722537" y="2805427"/>
                  <a:pt x="3722537" y="2736643"/>
                </a:cubicBezTo>
                <a:lnTo>
                  <a:pt x="3722537" y="2238479"/>
                </a:lnTo>
                <a:cubicBezTo>
                  <a:pt x="3722537" y="2169695"/>
                  <a:pt x="3666777" y="2113935"/>
                  <a:pt x="3597993" y="2113935"/>
                </a:cubicBezTo>
                <a:close/>
                <a:moveTo>
                  <a:pt x="2819268" y="1268361"/>
                </a:moveTo>
                <a:cubicBezTo>
                  <a:pt x="2750484" y="1268361"/>
                  <a:pt x="2694724" y="1324121"/>
                  <a:pt x="2694724" y="1392905"/>
                </a:cubicBezTo>
                <a:lnTo>
                  <a:pt x="2694724" y="1891069"/>
                </a:lnTo>
                <a:cubicBezTo>
                  <a:pt x="2694724" y="1959853"/>
                  <a:pt x="2750484" y="2015613"/>
                  <a:pt x="2819268" y="2015613"/>
                </a:cubicBezTo>
                <a:lnTo>
                  <a:pt x="4152489" y="2015613"/>
                </a:lnTo>
                <a:cubicBezTo>
                  <a:pt x="4221272" y="2015613"/>
                  <a:pt x="4277032" y="1959853"/>
                  <a:pt x="4277032" y="1891069"/>
                </a:cubicBezTo>
                <a:lnTo>
                  <a:pt x="4277032" y="1392905"/>
                </a:lnTo>
                <a:cubicBezTo>
                  <a:pt x="4277032" y="1324121"/>
                  <a:pt x="4221272" y="1268361"/>
                  <a:pt x="4152489" y="1268361"/>
                </a:cubicBezTo>
                <a:close/>
                <a:moveTo>
                  <a:pt x="1687874" y="422787"/>
                </a:moveTo>
                <a:cubicBezTo>
                  <a:pt x="1619090" y="422787"/>
                  <a:pt x="1563330" y="478547"/>
                  <a:pt x="1563330" y="547331"/>
                </a:cubicBezTo>
                <a:lnTo>
                  <a:pt x="1563330" y="1045495"/>
                </a:lnTo>
                <a:cubicBezTo>
                  <a:pt x="1563330" y="1114279"/>
                  <a:pt x="1619090" y="1170039"/>
                  <a:pt x="1687874" y="1170039"/>
                </a:cubicBezTo>
                <a:lnTo>
                  <a:pt x="3513393" y="1170039"/>
                </a:lnTo>
                <a:cubicBezTo>
                  <a:pt x="3582176" y="1170039"/>
                  <a:pt x="3637937" y="1114279"/>
                  <a:pt x="3637937" y="1045495"/>
                </a:cubicBezTo>
                <a:lnTo>
                  <a:pt x="3637937" y="547331"/>
                </a:lnTo>
                <a:cubicBezTo>
                  <a:pt x="3637937" y="478547"/>
                  <a:pt x="3582176" y="422787"/>
                  <a:pt x="3513393" y="422787"/>
                </a:cubicBezTo>
                <a:close/>
                <a:moveTo>
                  <a:pt x="3870672" y="196645"/>
                </a:moveTo>
                <a:cubicBezTo>
                  <a:pt x="3788859" y="196645"/>
                  <a:pt x="3722537" y="262967"/>
                  <a:pt x="3722537" y="344780"/>
                </a:cubicBezTo>
                <a:lnTo>
                  <a:pt x="3722537" y="1021904"/>
                </a:lnTo>
                <a:cubicBezTo>
                  <a:pt x="3722537" y="1103717"/>
                  <a:pt x="3788859" y="1170039"/>
                  <a:pt x="3870672" y="1170039"/>
                </a:cubicBezTo>
                <a:lnTo>
                  <a:pt x="4463194" y="1170039"/>
                </a:lnTo>
                <a:cubicBezTo>
                  <a:pt x="4545008" y="1170039"/>
                  <a:pt x="4611330" y="1103717"/>
                  <a:pt x="4611330" y="1021904"/>
                </a:cubicBezTo>
                <a:lnTo>
                  <a:pt x="4611330" y="344780"/>
                </a:lnTo>
                <a:cubicBezTo>
                  <a:pt x="4611330" y="262967"/>
                  <a:pt x="4545008" y="196645"/>
                  <a:pt x="4463194" y="196645"/>
                </a:cubicBezTo>
                <a:close/>
                <a:moveTo>
                  <a:pt x="0" y="0"/>
                </a:moveTo>
                <a:lnTo>
                  <a:pt x="12290323" y="0"/>
                </a:lnTo>
                <a:lnTo>
                  <a:pt x="122903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A5AE8FF-97C1-472D-B4C5-4F03D6F2AA96}"/>
              </a:ext>
            </a:extLst>
          </p:cNvPr>
          <p:cNvSpPr/>
          <p:nvPr/>
        </p:nvSpPr>
        <p:spPr>
          <a:xfrm>
            <a:off x="6023992" y="1124744"/>
            <a:ext cx="5938502" cy="1477328"/>
          </a:xfrm>
          <a:prstGeom prst="rect">
            <a:avLst/>
          </a:prstGeom>
          <a:ln>
            <a:solidFill>
              <a:srgbClr val="92D050">
                <a:alpha val="89000"/>
              </a:srgbClr>
            </a:solidFill>
          </a:ln>
        </p:spPr>
        <p:txBody>
          <a:bodyPr wrap="square">
            <a:spAutoFit/>
          </a:bodyPr>
          <a:lstStyle/>
          <a:p>
            <a:pPr algn="just" rtl="1"/>
            <a:r>
              <a:rPr lang="he-IL" dirty="0" smtClean="0"/>
              <a:t>היי ניל, אנחנו לא מכירים... שלחתי קישור לפיד שלך גם בוואצאפ המשפחתי ולכמה חברים... זה פרויקט נהדר ומאוד מאוד מרגיע. </a:t>
            </a:r>
            <a:r>
              <a:rPr lang="he-IL" b="1" dirty="0" smtClean="0"/>
              <a:t>חוסר הידיעה הוא דבר מאוד מפחיד, והתחזית להמשך מוסיפה שלווה יחסית בתוך הכאוס הזה</a:t>
            </a:r>
            <a:r>
              <a:rPr lang="he-IL" dirty="0" smtClean="0"/>
              <a:t>. האינפוגרפיקה מאוד מאוד מאוד תורמת.</a:t>
            </a:r>
            <a:endParaRPr lang="he-I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5A5AE8FF-97C1-472D-B4C5-4F03D6F2AA96}"/>
              </a:ext>
            </a:extLst>
          </p:cNvPr>
          <p:cNvSpPr/>
          <p:nvPr/>
        </p:nvSpPr>
        <p:spPr>
          <a:xfrm>
            <a:off x="6023992" y="4005064"/>
            <a:ext cx="5938502" cy="923330"/>
          </a:xfrm>
          <a:prstGeom prst="rect">
            <a:avLst/>
          </a:prstGeom>
          <a:ln>
            <a:solidFill>
              <a:srgbClr val="92D050">
                <a:alpha val="89000"/>
              </a:srgbClr>
            </a:solidFill>
          </a:ln>
        </p:spPr>
        <p:txBody>
          <a:bodyPr wrap="square">
            <a:spAutoFit/>
          </a:bodyPr>
          <a:lstStyle/>
          <a:p>
            <a:pPr algn="ctr" rtl="1"/>
            <a:r>
              <a:rPr lang="he-IL" dirty="0" smtClean="0"/>
              <a:t>הבחור של הביג-דאטה והקורונה? הדבר הכי מעניין בפייסבוק שלי. אני סוגרת איתו את הערבים שלי. </a:t>
            </a:r>
            <a:r>
              <a:rPr lang="he-IL" b="1" dirty="0" smtClean="0"/>
              <a:t>אם את מכירה אותו, מסרי לו את תודתי</a:t>
            </a:r>
            <a:r>
              <a:rPr lang="he-IL" dirty="0" smtClean="0"/>
              <a:t>. זה מעניין, מחכים ומצליח לא לזרוע פאניקה.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xmlns="" val="127383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3127851" y="2967335"/>
            <a:ext cx="5936305" cy="923330"/>
          </a:xfrm>
          <a:prstGeom prst="rect">
            <a:avLst/>
          </a:prstGeom>
          <a:noFill/>
        </p:spPr>
        <p:txBody>
          <a:bodyPr wrap="none" lIns="91440" tIns="45720" rIns="91440" bIns="45720" anchor="ctr" anchorCtr="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N</a:t>
            </a:r>
            <a:r>
              <a:rPr lang="en-US" sz="3600" b="1" baseline="-25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(tomorrow) 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= 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1.29 </a:t>
            </a: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X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N</a:t>
            </a:r>
            <a:r>
              <a:rPr lang="en-US" sz="3600" b="1" baseline="-250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(today)</a:t>
            </a:r>
            <a:endParaRPr lang="en-US" sz="5400" b="1" cap="none" spc="0" baseline="-250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39;p31"/>
          <p:cNvGrpSpPr/>
          <p:nvPr/>
        </p:nvGrpSpPr>
        <p:grpSpPr>
          <a:xfrm>
            <a:off x="1847528" y="764704"/>
            <a:ext cx="10995159" cy="5354200"/>
            <a:chOff x="646175" y="496497"/>
            <a:chExt cx="8246369" cy="4015650"/>
          </a:xfrm>
        </p:grpSpPr>
        <p:sp>
          <p:nvSpPr>
            <p:cNvPr id="440" name="Google Shape;440;p31"/>
            <p:cNvSpPr/>
            <p:nvPr/>
          </p:nvSpPr>
          <p:spPr>
            <a:xfrm>
              <a:off x="8331075" y="30662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037446" y="4413496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82315" y="589970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078705" y="2714605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6319091" y="19485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5272191" y="3857397"/>
              <a:ext cx="168660" cy="161019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646175" y="496497"/>
              <a:ext cx="97897" cy="93470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8789221" y="702534"/>
              <a:ext cx="103324" cy="98651"/>
            </a:xfrm>
            <a:custGeom>
              <a:avLst/>
              <a:gdLst/>
              <a:ahLst/>
              <a:cxnLst/>
              <a:rect l="l" t="t" r="r" b="b"/>
              <a:pathLst>
                <a:path w="3289" h="3140" extrusionOk="0">
                  <a:moveTo>
                    <a:pt x="1637" y="309"/>
                  </a:moveTo>
                  <a:lnTo>
                    <a:pt x="2062" y="1152"/>
                  </a:lnTo>
                  <a:lnTo>
                    <a:pt x="2998" y="1280"/>
                  </a:lnTo>
                  <a:lnTo>
                    <a:pt x="2329" y="1942"/>
                  </a:lnTo>
                  <a:lnTo>
                    <a:pt x="2496" y="2870"/>
                  </a:lnTo>
                  <a:lnTo>
                    <a:pt x="1657" y="2440"/>
                  </a:lnTo>
                  <a:lnTo>
                    <a:pt x="829" y="2887"/>
                  </a:lnTo>
                  <a:lnTo>
                    <a:pt x="829" y="2887"/>
                  </a:lnTo>
                  <a:lnTo>
                    <a:pt x="978" y="1955"/>
                  </a:lnTo>
                  <a:lnTo>
                    <a:pt x="295" y="1304"/>
                  </a:lnTo>
                  <a:lnTo>
                    <a:pt x="1227" y="1162"/>
                  </a:lnTo>
                  <a:lnTo>
                    <a:pt x="1637" y="309"/>
                  </a:lnTo>
                  <a:close/>
                  <a:moveTo>
                    <a:pt x="1633" y="1"/>
                  </a:moveTo>
                  <a:lnTo>
                    <a:pt x="1138" y="1037"/>
                  </a:lnTo>
                  <a:lnTo>
                    <a:pt x="1" y="1214"/>
                  </a:lnTo>
                  <a:lnTo>
                    <a:pt x="832" y="2007"/>
                  </a:lnTo>
                  <a:lnTo>
                    <a:pt x="649" y="3140"/>
                  </a:lnTo>
                  <a:lnTo>
                    <a:pt x="1661" y="2593"/>
                  </a:lnTo>
                  <a:lnTo>
                    <a:pt x="2679" y="3119"/>
                  </a:lnTo>
                  <a:lnTo>
                    <a:pt x="2679" y="3119"/>
                  </a:lnTo>
                  <a:lnTo>
                    <a:pt x="2475" y="1990"/>
                  </a:lnTo>
                  <a:lnTo>
                    <a:pt x="3289" y="1179"/>
                  </a:lnTo>
                  <a:lnTo>
                    <a:pt x="2153" y="1027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dirty="0"/>
            </a:p>
          </p:txBody>
        </p:sp>
        <p:grpSp>
          <p:nvGrpSpPr>
            <p:cNvPr id="3" name="Google Shape;448;p31"/>
            <p:cNvGrpSpPr/>
            <p:nvPr/>
          </p:nvGrpSpPr>
          <p:grpSpPr>
            <a:xfrm>
              <a:off x="1836997" y="1601258"/>
              <a:ext cx="1435165" cy="1306440"/>
              <a:chOff x="1836997" y="1601258"/>
              <a:chExt cx="1435165" cy="1306440"/>
            </a:xfrm>
          </p:grpSpPr>
          <p:grpSp>
            <p:nvGrpSpPr>
              <p:cNvPr id="4" name="Google Shape;449;p31"/>
              <p:cNvGrpSpPr/>
              <p:nvPr/>
            </p:nvGrpSpPr>
            <p:grpSpPr>
              <a:xfrm rot="-989319">
                <a:off x="1943234" y="1755738"/>
                <a:ext cx="1222691" cy="925766"/>
                <a:chOff x="3331400" y="2458650"/>
                <a:chExt cx="761700" cy="576725"/>
              </a:xfrm>
            </p:grpSpPr>
            <p:sp>
              <p:nvSpPr>
                <p:cNvPr id="450" name="Google Shape;450;p31"/>
                <p:cNvSpPr/>
                <p:nvPr/>
              </p:nvSpPr>
              <p:spPr>
                <a:xfrm>
                  <a:off x="3736625" y="2986050"/>
                  <a:ext cx="19425" cy="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7" h="355" extrusionOk="0">
                      <a:moveTo>
                        <a:pt x="752" y="160"/>
                      </a:moveTo>
                      <a:cubicBezTo>
                        <a:pt x="731" y="56"/>
                        <a:pt x="610" y="1"/>
                        <a:pt x="405" y="1"/>
                      </a:cubicBezTo>
                      <a:cubicBezTo>
                        <a:pt x="170" y="5"/>
                        <a:pt x="0" y="91"/>
                        <a:pt x="42" y="192"/>
                      </a:cubicBezTo>
                      <a:cubicBezTo>
                        <a:pt x="104" y="344"/>
                        <a:pt x="253" y="341"/>
                        <a:pt x="378" y="351"/>
                      </a:cubicBezTo>
                      <a:cubicBezTo>
                        <a:pt x="624" y="354"/>
                        <a:pt x="776" y="275"/>
                        <a:pt x="752" y="1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51" name="Google Shape;451;p31"/>
                <p:cNvSpPr/>
                <p:nvPr/>
              </p:nvSpPr>
              <p:spPr>
                <a:xfrm>
                  <a:off x="3331400" y="2458650"/>
                  <a:ext cx="761700" cy="57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68" h="23069" extrusionOk="0">
                      <a:moveTo>
                        <a:pt x="11612" y="21572"/>
                      </a:moveTo>
                      <a:cubicBezTo>
                        <a:pt x="12391" y="21770"/>
                        <a:pt x="13174" y="21967"/>
                        <a:pt x="13967" y="22123"/>
                      </a:cubicBezTo>
                      <a:cubicBezTo>
                        <a:pt x="14466" y="22224"/>
                        <a:pt x="14962" y="22331"/>
                        <a:pt x="15437" y="22510"/>
                      </a:cubicBezTo>
                      <a:cubicBezTo>
                        <a:pt x="15967" y="22715"/>
                        <a:pt x="16525" y="22788"/>
                        <a:pt x="17082" y="22854"/>
                      </a:cubicBezTo>
                      <a:cubicBezTo>
                        <a:pt x="17703" y="22926"/>
                        <a:pt x="18333" y="22961"/>
                        <a:pt x="18988" y="23068"/>
                      </a:cubicBezTo>
                      <a:cubicBezTo>
                        <a:pt x="19137" y="22791"/>
                        <a:pt x="19428" y="22670"/>
                        <a:pt x="19709" y="22539"/>
                      </a:cubicBezTo>
                      <a:cubicBezTo>
                        <a:pt x="20246" y="22289"/>
                        <a:pt x="20786" y="22043"/>
                        <a:pt x="21323" y="21794"/>
                      </a:cubicBezTo>
                      <a:cubicBezTo>
                        <a:pt x="21576" y="21676"/>
                        <a:pt x="21836" y="21568"/>
                        <a:pt x="22082" y="21440"/>
                      </a:cubicBezTo>
                      <a:cubicBezTo>
                        <a:pt x="22636" y="21143"/>
                        <a:pt x="23180" y="20837"/>
                        <a:pt x="23727" y="20532"/>
                      </a:cubicBezTo>
                      <a:cubicBezTo>
                        <a:pt x="23925" y="20422"/>
                        <a:pt x="24127" y="20311"/>
                        <a:pt x="24314" y="20186"/>
                      </a:cubicBezTo>
                      <a:cubicBezTo>
                        <a:pt x="24871" y="19805"/>
                        <a:pt x="25429" y="19424"/>
                        <a:pt x="25983" y="19032"/>
                      </a:cubicBezTo>
                      <a:cubicBezTo>
                        <a:pt x="26340" y="18783"/>
                        <a:pt x="26718" y="18571"/>
                        <a:pt x="27120" y="18394"/>
                      </a:cubicBezTo>
                      <a:cubicBezTo>
                        <a:pt x="27373" y="18284"/>
                        <a:pt x="27629" y="18162"/>
                        <a:pt x="27854" y="18007"/>
                      </a:cubicBezTo>
                      <a:cubicBezTo>
                        <a:pt x="28481" y="17570"/>
                        <a:pt x="29091" y="17113"/>
                        <a:pt x="29708" y="16665"/>
                      </a:cubicBezTo>
                      <a:cubicBezTo>
                        <a:pt x="29874" y="16544"/>
                        <a:pt x="30006" y="16395"/>
                        <a:pt x="30245" y="16374"/>
                      </a:cubicBezTo>
                      <a:cubicBezTo>
                        <a:pt x="30415" y="16361"/>
                        <a:pt x="30467" y="16149"/>
                        <a:pt x="30352" y="16014"/>
                      </a:cubicBezTo>
                      <a:cubicBezTo>
                        <a:pt x="30290" y="15934"/>
                        <a:pt x="30207" y="15869"/>
                        <a:pt x="30124" y="15806"/>
                      </a:cubicBezTo>
                      <a:cubicBezTo>
                        <a:pt x="29847" y="15592"/>
                        <a:pt x="29518" y="15474"/>
                        <a:pt x="29195" y="15342"/>
                      </a:cubicBezTo>
                      <a:cubicBezTo>
                        <a:pt x="28613" y="15106"/>
                        <a:pt x="28045" y="14839"/>
                        <a:pt x="27463" y="14601"/>
                      </a:cubicBezTo>
                      <a:cubicBezTo>
                        <a:pt x="26846" y="14348"/>
                        <a:pt x="26222" y="14119"/>
                        <a:pt x="25606" y="13876"/>
                      </a:cubicBezTo>
                      <a:cubicBezTo>
                        <a:pt x="25478" y="13825"/>
                        <a:pt x="25360" y="13748"/>
                        <a:pt x="25238" y="13679"/>
                      </a:cubicBezTo>
                      <a:cubicBezTo>
                        <a:pt x="24639" y="13326"/>
                        <a:pt x="24047" y="12968"/>
                        <a:pt x="23444" y="12615"/>
                      </a:cubicBezTo>
                      <a:cubicBezTo>
                        <a:pt x="23308" y="12539"/>
                        <a:pt x="23166" y="12449"/>
                        <a:pt x="23017" y="12421"/>
                      </a:cubicBezTo>
                      <a:cubicBezTo>
                        <a:pt x="22747" y="12376"/>
                        <a:pt x="22651" y="12203"/>
                        <a:pt x="22571" y="11981"/>
                      </a:cubicBezTo>
                      <a:cubicBezTo>
                        <a:pt x="22352" y="11392"/>
                        <a:pt x="22117" y="10810"/>
                        <a:pt x="21902" y="10221"/>
                      </a:cubicBezTo>
                      <a:cubicBezTo>
                        <a:pt x="21611" y="9424"/>
                        <a:pt x="21323" y="8620"/>
                        <a:pt x="21191" y="7782"/>
                      </a:cubicBezTo>
                      <a:cubicBezTo>
                        <a:pt x="21084" y="7078"/>
                        <a:pt x="20904" y="6392"/>
                        <a:pt x="20668" y="5717"/>
                      </a:cubicBezTo>
                      <a:cubicBezTo>
                        <a:pt x="20575" y="5447"/>
                        <a:pt x="20513" y="5162"/>
                        <a:pt x="20443" y="4886"/>
                      </a:cubicBezTo>
                      <a:cubicBezTo>
                        <a:pt x="20308" y="4358"/>
                        <a:pt x="20190" y="3829"/>
                        <a:pt x="20041" y="3309"/>
                      </a:cubicBezTo>
                      <a:cubicBezTo>
                        <a:pt x="19809" y="2495"/>
                        <a:pt x="19563" y="1684"/>
                        <a:pt x="19304" y="877"/>
                      </a:cubicBezTo>
                      <a:cubicBezTo>
                        <a:pt x="19234" y="655"/>
                        <a:pt x="19126" y="433"/>
                        <a:pt x="18998" y="239"/>
                      </a:cubicBezTo>
                      <a:cubicBezTo>
                        <a:pt x="18867" y="42"/>
                        <a:pt x="18666" y="0"/>
                        <a:pt x="18440" y="100"/>
                      </a:cubicBezTo>
                      <a:cubicBezTo>
                        <a:pt x="18285" y="173"/>
                        <a:pt x="18139" y="274"/>
                        <a:pt x="17990" y="364"/>
                      </a:cubicBezTo>
                      <a:cubicBezTo>
                        <a:pt x="17166" y="866"/>
                        <a:pt x="16534" y="1583"/>
                        <a:pt x="15853" y="2238"/>
                      </a:cubicBezTo>
                      <a:cubicBezTo>
                        <a:pt x="15453" y="2623"/>
                        <a:pt x="15045" y="2983"/>
                        <a:pt x="14567" y="3277"/>
                      </a:cubicBezTo>
                      <a:cubicBezTo>
                        <a:pt x="13974" y="3642"/>
                        <a:pt x="13413" y="4047"/>
                        <a:pt x="12921" y="4539"/>
                      </a:cubicBezTo>
                      <a:cubicBezTo>
                        <a:pt x="12138" y="5322"/>
                        <a:pt x="11258" y="5994"/>
                        <a:pt x="10347" y="6632"/>
                      </a:cubicBezTo>
                      <a:cubicBezTo>
                        <a:pt x="9623" y="7141"/>
                        <a:pt x="8909" y="7660"/>
                        <a:pt x="8223" y="8215"/>
                      </a:cubicBezTo>
                      <a:cubicBezTo>
                        <a:pt x="8078" y="8337"/>
                        <a:pt x="7925" y="8447"/>
                        <a:pt x="7797" y="8548"/>
                      </a:cubicBezTo>
                      <a:cubicBezTo>
                        <a:pt x="7710" y="8548"/>
                        <a:pt x="7658" y="8551"/>
                        <a:pt x="7603" y="8548"/>
                      </a:cubicBezTo>
                      <a:cubicBezTo>
                        <a:pt x="5392" y="8385"/>
                        <a:pt x="3178" y="8468"/>
                        <a:pt x="960" y="8465"/>
                      </a:cubicBezTo>
                      <a:cubicBezTo>
                        <a:pt x="767" y="8461"/>
                        <a:pt x="594" y="8499"/>
                        <a:pt x="413" y="8599"/>
                      </a:cubicBezTo>
                      <a:cubicBezTo>
                        <a:pt x="74" y="8790"/>
                        <a:pt x="1" y="8839"/>
                        <a:pt x="74" y="9178"/>
                      </a:cubicBezTo>
                      <a:cubicBezTo>
                        <a:pt x="140" y="9472"/>
                        <a:pt x="257" y="9757"/>
                        <a:pt x="386" y="10034"/>
                      </a:cubicBezTo>
                      <a:cubicBezTo>
                        <a:pt x="732" y="10775"/>
                        <a:pt x="1088" y="11510"/>
                        <a:pt x="1453" y="12241"/>
                      </a:cubicBezTo>
                      <a:cubicBezTo>
                        <a:pt x="1948" y="13249"/>
                        <a:pt x="2478" y="14244"/>
                        <a:pt x="3146" y="15162"/>
                      </a:cubicBezTo>
                      <a:cubicBezTo>
                        <a:pt x="3299" y="15367"/>
                        <a:pt x="3431" y="15588"/>
                        <a:pt x="3556" y="15813"/>
                      </a:cubicBezTo>
                      <a:cubicBezTo>
                        <a:pt x="4148" y="16887"/>
                        <a:pt x="4734" y="17965"/>
                        <a:pt x="5326" y="19043"/>
                      </a:cubicBezTo>
                      <a:cubicBezTo>
                        <a:pt x="5427" y="19219"/>
                        <a:pt x="5531" y="19396"/>
                        <a:pt x="5655" y="19558"/>
                      </a:cubicBezTo>
                      <a:cubicBezTo>
                        <a:pt x="5735" y="19666"/>
                        <a:pt x="5842" y="19766"/>
                        <a:pt x="5957" y="19833"/>
                      </a:cubicBezTo>
                      <a:cubicBezTo>
                        <a:pt x="6584" y="20182"/>
                        <a:pt x="7242" y="20452"/>
                        <a:pt x="7945" y="20626"/>
                      </a:cubicBezTo>
                      <a:cubicBezTo>
                        <a:pt x="9172" y="20927"/>
                        <a:pt x="10388" y="21263"/>
                        <a:pt x="11612" y="21572"/>
                      </a:cubicBezTo>
                      <a:close/>
                      <a:moveTo>
                        <a:pt x="18202" y="22473"/>
                      </a:moveTo>
                      <a:cubicBezTo>
                        <a:pt x="17522" y="22393"/>
                        <a:pt x="16843" y="22317"/>
                        <a:pt x="16164" y="22219"/>
                      </a:cubicBezTo>
                      <a:cubicBezTo>
                        <a:pt x="15960" y="22192"/>
                        <a:pt x="15762" y="22109"/>
                        <a:pt x="15565" y="22036"/>
                      </a:cubicBezTo>
                      <a:cubicBezTo>
                        <a:pt x="15118" y="21877"/>
                        <a:pt x="14660" y="21766"/>
                        <a:pt x="14196" y="21669"/>
                      </a:cubicBezTo>
                      <a:cubicBezTo>
                        <a:pt x="13354" y="21496"/>
                        <a:pt x="12519" y="21298"/>
                        <a:pt x="11684" y="21101"/>
                      </a:cubicBezTo>
                      <a:cubicBezTo>
                        <a:pt x="11206" y="20986"/>
                        <a:pt x="10731" y="20855"/>
                        <a:pt x="10260" y="20730"/>
                      </a:cubicBezTo>
                      <a:cubicBezTo>
                        <a:pt x="10177" y="20709"/>
                        <a:pt x="10097" y="20674"/>
                        <a:pt x="9965" y="20629"/>
                      </a:cubicBezTo>
                      <a:cubicBezTo>
                        <a:pt x="10312" y="19742"/>
                        <a:pt x="10627" y="18901"/>
                        <a:pt x="10971" y="18069"/>
                      </a:cubicBezTo>
                      <a:cubicBezTo>
                        <a:pt x="11134" y="17677"/>
                        <a:pt x="11351" y="17310"/>
                        <a:pt x="11542" y="16929"/>
                      </a:cubicBezTo>
                      <a:cubicBezTo>
                        <a:pt x="11805" y="16395"/>
                        <a:pt x="12055" y="15855"/>
                        <a:pt x="12325" y="15325"/>
                      </a:cubicBezTo>
                      <a:cubicBezTo>
                        <a:pt x="12717" y="14566"/>
                        <a:pt x="13122" y="13817"/>
                        <a:pt x="13524" y="13066"/>
                      </a:cubicBezTo>
                      <a:cubicBezTo>
                        <a:pt x="13691" y="12750"/>
                        <a:pt x="13857" y="12432"/>
                        <a:pt x="14023" y="12120"/>
                      </a:cubicBezTo>
                      <a:cubicBezTo>
                        <a:pt x="14054" y="12064"/>
                        <a:pt x="14099" y="12016"/>
                        <a:pt x="14130" y="11975"/>
                      </a:cubicBezTo>
                      <a:cubicBezTo>
                        <a:pt x="14175" y="11985"/>
                        <a:pt x="14199" y="11985"/>
                        <a:pt x="14206" y="11995"/>
                      </a:cubicBezTo>
                      <a:cubicBezTo>
                        <a:pt x="14529" y="12553"/>
                        <a:pt x="14871" y="13101"/>
                        <a:pt x="15069" y="13721"/>
                      </a:cubicBezTo>
                      <a:cubicBezTo>
                        <a:pt x="15236" y="14236"/>
                        <a:pt x="15468" y="14732"/>
                        <a:pt x="15661" y="15242"/>
                      </a:cubicBezTo>
                      <a:cubicBezTo>
                        <a:pt x="16011" y="16142"/>
                        <a:pt x="16396" y="17036"/>
                        <a:pt x="16697" y="17951"/>
                      </a:cubicBezTo>
                      <a:cubicBezTo>
                        <a:pt x="17009" y="18907"/>
                        <a:pt x="17391" y="19833"/>
                        <a:pt x="17793" y="20751"/>
                      </a:cubicBezTo>
                      <a:cubicBezTo>
                        <a:pt x="18001" y="21232"/>
                        <a:pt x="18181" y="21728"/>
                        <a:pt x="18371" y="22219"/>
                      </a:cubicBezTo>
                      <a:cubicBezTo>
                        <a:pt x="18396" y="22278"/>
                        <a:pt x="18396" y="22348"/>
                        <a:pt x="18410" y="22438"/>
                      </a:cubicBezTo>
                      <a:cubicBezTo>
                        <a:pt x="18330" y="22452"/>
                        <a:pt x="18264" y="22480"/>
                        <a:pt x="18202" y="22473"/>
                      </a:cubicBezTo>
                      <a:close/>
                      <a:moveTo>
                        <a:pt x="22813" y="14345"/>
                      </a:moveTo>
                      <a:cubicBezTo>
                        <a:pt x="22883" y="14524"/>
                        <a:pt x="22990" y="14628"/>
                        <a:pt x="23212" y="14577"/>
                      </a:cubicBezTo>
                      <a:cubicBezTo>
                        <a:pt x="23284" y="14559"/>
                        <a:pt x="23388" y="14573"/>
                        <a:pt x="23454" y="14611"/>
                      </a:cubicBezTo>
                      <a:cubicBezTo>
                        <a:pt x="23669" y="14743"/>
                        <a:pt x="23908" y="14781"/>
                        <a:pt x="24147" y="14843"/>
                      </a:cubicBezTo>
                      <a:cubicBezTo>
                        <a:pt x="24909" y="15041"/>
                        <a:pt x="25668" y="15252"/>
                        <a:pt x="26427" y="15460"/>
                      </a:cubicBezTo>
                      <a:cubicBezTo>
                        <a:pt x="26444" y="15463"/>
                        <a:pt x="26458" y="15474"/>
                        <a:pt x="26476" y="15477"/>
                      </a:cubicBezTo>
                      <a:cubicBezTo>
                        <a:pt x="27109" y="15619"/>
                        <a:pt x="27723" y="15810"/>
                        <a:pt x="28322" y="16063"/>
                      </a:cubicBezTo>
                      <a:cubicBezTo>
                        <a:pt x="28606" y="16184"/>
                        <a:pt x="28932" y="16208"/>
                        <a:pt x="29348" y="16302"/>
                      </a:cubicBezTo>
                      <a:cubicBezTo>
                        <a:pt x="29147" y="16465"/>
                        <a:pt x="29022" y="16579"/>
                        <a:pt x="28887" y="16676"/>
                      </a:cubicBezTo>
                      <a:cubicBezTo>
                        <a:pt x="28451" y="16995"/>
                        <a:pt x="28021" y="17313"/>
                        <a:pt x="27573" y="17615"/>
                      </a:cubicBezTo>
                      <a:cubicBezTo>
                        <a:pt x="27359" y="17757"/>
                        <a:pt x="27116" y="17861"/>
                        <a:pt x="26887" y="17983"/>
                      </a:cubicBezTo>
                      <a:cubicBezTo>
                        <a:pt x="26534" y="18173"/>
                        <a:pt x="26171" y="18343"/>
                        <a:pt x="25835" y="18557"/>
                      </a:cubicBezTo>
                      <a:cubicBezTo>
                        <a:pt x="25366" y="18852"/>
                        <a:pt x="24909" y="19171"/>
                        <a:pt x="24463" y="19496"/>
                      </a:cubicBezTo>
                      <a:cubicBezTo>
                        <a:pt x="24026" y="19815"/>
                        <a:pt x="23565" y="20089"/>
                        <a:pt x="23083" y="20342"/>
                      </a:cubicBezTo>
                      <a:cubicBezTo>
                        <a:pt x="22671" y="20560"/>
                        <a:pt x="22266" y="20799"/>
                        <a:pt x="21850" y="21021"/>
                      </a:cubicBezTo>
                      <a:cubicBezTo>
                        <a:pt x="21683" y="21114"/>
                        <a:pt x="21507" y="21194"/>
                        <a:pt x="21333" y="21274"/>
                      </a:cubicBezTo>
                      <a:cubicBezTo>
                        <a:pt x="20668" y="21579"/>
                        <a:pt x="20003" y="21883"/>
                        <a:pt x="19338" y="22185"/>
                      </a:cubicBezTo>
                      <a:cubicBezTo>
                        <a:pt x="19230" y="22237"/>
                        <a:pt x="19116" y="22275"/>
                        <a:pt x="18988" y="22323"/>
                      </a:cubicBezTo>
                      <a:cubicBezTo>
                        <a:pt x="18776" y="21949"/>
                        <a:pt x="18645" y="21565"/>
                        <a:pt x="18489" y="21191"/>
                      </a:cubicBezTo>
                      <a:cubicBezTo>
                        <a:pt x="18316" y="20768"/>
                        <a:pt x="18149" y="20342"/>
                        <a:pt x="17966" y="19919"/>
                      </a:cubicBezTo>
                      <a:cubicBezTo>
                        <a:pt x="17724" y="19358"/>
                        <a:pt x="17505" y="18789"/>
                        <a:pt x="17297" y="18215"/>
                      </a:cubicBezTo>
                      <a:cubicBezTo>
                        <a:pt x="16902" y="17113"/>
                        <a:pt x="16462" y="16028"/>
                        <a:pt x="16036" y="14937"/>
                      </a:cubicBezTo>
                      <a:cubicBezTo>
                        <a:pt x="15869" y="14507"/>
                        <a:pt x="15682" y="14088"/>
                        <a:pt x="15523" y="13662"/>
                      </a:cubicBezTo>
                      <a:cubicBezTo>
                        <a:pt x="15343" y="13180"/>
                        <a:pt x="15159" y="12709"/>
                        <a:pt x="14841" y="12293"/>
                      </a:cubicBezTo>
                      <a:cubicBezTo>
                        <a:pt x="14802" y="12245"/>
                        <a:pt x="14788" y="12178"/>
                        <a:pt x="14757" y="12106"/>
                      </a:cubicBezTo>
                      <a:cubicBezTo>
                        <a:pt x="15499" y="12099"/>
                        <a:pt x="16168" y="12317"/>
                        <a:pt x="16843" y="12466"/>
                      </a:cubicBezTo>
                      <a:cubicBezTo>
                        <a:pt x="17599" y="12629"/>
                        <a:pt x="18340" y="12837"/>
                        <a:pt x="19088" y="13027"/>
                      </a:cubicBezTo>
                      <a:cubicBezTo>
                        <a:pt x="19324" y="13086"/>
                        <a:pt x="19563" y="13142"/>
                        <a:pt x="19798" y="13211"/>
                      </a:cubicBezTo>
                      <a:cubicBezTo>
                        <a:pt x="20083" y="13294"/>
                        <a:pt x="20364" y="13398"/>
                        <a:pt x="20647" y="13485"/>
                      </a:cubicBezTo>
                      <a:cubicBezTo>
                        <a:pt x="21015" y="13596"/>
                        <a:pt x="21382" y="13707"/>
                        <a:pt x="21753" y="13814"/>
                      </a:cubicBezTo>
                      <a:cubicBezTo>
                        <a:pt x="22054" y="13900"/>
                        <a:pt x="22360" y="13984"/>
                        <a:pt x="22667" y="14070"/>
                      </a:cubicBezTo>
                      <a:cubicBezTo>
                        <a:pt x="22720" y="14167"/>
                        <a:pt x="22775" y="14254"/>
                        <a:pt x="22813" y="14345"/>
                      </a:cubicBezTo>
                      <a:close/>
                      <a:moveTo>
                        <a:pt x="18634" y="561"/>
                      </a:moveTo>
                      <a:cubicBezTo>
                        <a:pt x="18773" y="661"/>
                        <a:pt x="18797" y="814"/>
                        <a:pt x="18839" y="960"/>
                      </a:cubicBezTo>
                      <a:cubicBezTo>
                        <a:pt x="19096" y="1801"/>
                        <a:pt x="19358" y="2640"/>
                        <a:pt x="19601" y="3489"/>
                      </a:cubicBezTo>
                      <a:cubicBezTo>
                        <a:pt x="19750" y="4008"/>
                        <a:pt x="19854" y="4539"/>
                        <a:pt x="19985" y="5065"/>
                      </a:cubicBezTo>
                      <a:cubicBezTo>
                        <a:pt x="20044" y="5311"/>
                        <a:pt x="20104" y="5557"/>
                        <a:pt x="20183" y="5800"/>
                      </a:cubicBezTo>
                      <a:cubicBezTo>
                        <a:pt x="20430" y="6541"/>
                        <a:pt x="20602" y="7293"/>
                        <a:pt x="20727" y="8066"/>
                      </a:cubicBezTo>
                      <a:cubicBezTo>
                        <a:pt x="20804" y="8548"/>
                        <a:pt x="20935" y="9026"/>
                        <a:pt x="21098" y="9487"/>
                      </a:cubicBezTo>
                      <a:cubicBezTo>
                        <a:pt x="21437" y="10464"/>
                        <a:pt x="21815" y="11427"/>
                        <a:pt x="22176" y="12397"/>
                      </a:cubicBezTo>
                      <a:cubicBezTo>
                        <a:pt x="22310" y="12757"/>
                        <a:pt x="22446" y="13121"/>
                        <a:pt x="22574" y="13561"/>
                      </a:cubicBezTo>
                      <a:cubicBezTo>
                        <a:pt x="21604" y="13416"/>
                        <a:pt x="20807" y="13062"/>
                        <a:pt x="19941" y="12778"/>
                      </a:cubicBezTo>
                      <a:cubicBezTo>
                        <a:pt x="20069" y="12688"/>
                        <a:pt x="20169" y="12615"/>
                        <a:pt x="20318" y="12511"/>
                      </a:cubicBezTo>
                      <a:cubicBezTo>
                        <a:pt x="20163" y="12445"/>
                        <a:pt x="20059" y="12390"/>
                        <a:pt x="19948" y="12362"/>
                      </a:cubicBezTo>
                      <a:cubicBezTo>
                        <a:pt x="19539" y="12255"/>
                        <a:pt x="19539" y="12258"/>
                        <a:pt x="19265" y="12037"/>
                      </a:cubicBezTo>
                      <a:cubicBezTo>
                        <a:pt x="19037" y="12196"/>
                        <a:pt x="19220" y="12394"/>
                        <a:pt x="19241" y="12581"/>
                      </a:cubicBezTo>
                      <a:cubicBezTo>
                        <a:pt x="17945" y="12269"/>
                        <a:pt x="16670" y="11964"/>
                        <a:pt x="15378" y="11655"/>
                      </a:cubicBezTo>
                      <a:cubicBezTo>
                        <a:pt x="15266" y="11406"/>
                        <a:pt x="15333" y="11139"/>
                        <a:pt x="15370" y="10876"/>
                      </a:cubicBezTo>
                      <a:cubicBezTo>
                        <a:pt x="15381" y="10810"/>
                        <a:pt x="15409" y="10744"/>
                        <a:pt x="15433" y="10682"/>
                      </a:cubicBezTo>
                      <a:cubicBezTo>
                        <a:pt x="16008" y="9317"/>
                        <a:pt x="16313" y="7872"/>
                        <a:pt x="16788" y="6475"/>
                      </a:cubicBezTo>
                      <a:cubicBezTo>
                        <a:pt x="16895" y="6157"/>
                        <a:pt x="17009" y="5838"/>
                        <a:pt x="17110" y="5513"/>
                      </a:cubicBezTo>
                      <a:cubicBezTo>
                        <a:pt x="17255" y="5044"/>
                        <a:pt x="17418" y="4580"/>
                        <a:pt x="17529" y="4102"/>
                      </a:cubicBezTo>
                      <a:cubicBezTo>
                        <a:pt x="17647" y="3572"/>
                        <a:pt x="17803" y="3052"/>
                        <a:pt x="17983" y="2543"/>
                      </a:cubicBezTo>
                      <a:cubicBezTo>
                        <a:pt x="18181" y="1982"/>
                        <a:pt x="18319" y="1406"/>
                        <a:pt x="18381" y="818"/>
                      </a:cubicBezTo>
                      <a:cubicBezTo>
                        <a:pt x="18399" y="665"/>
                        <a:pt x="18451" y="557"/>
                        <a:pt x="18634" y="561"/>
                      </a:cubicBezTo>
                      <a:close/>
                      <a:moveTo>
                        <a:pt x="6730" y="10034"/>
                      </a:moveTo>
                      <a:cubicBezTo>
                        <a:pt x="7741" y="9220"/>
                        <a:pt x="8749" y="8409"/>
                        <a:pt x="9761" y="7598"/>
                      </a:cubicBezTo>
                      <a:cubicBezTo>
                        <a:pt x="9869" y="7512"/>
                        <a:pt x="9979" y="7422"/>
                        <a:pt x="10097" y="7352"/>
                      </a:cubicBezTo>
                      <a:cubicBezTo>
                        <a:pt x="10873" y="6885"/>
                        <a:pt x="11556" y="6299"/>
                        <a:pt x="12263" y="5741"/>
                      </a:cubicBezTo>
                      <a:cubicBezTo>
                        <a:pt x="12547" y="5516"/>
                        <a:pt x="12834" y="5287"/>
                        <a:pt x="13084" y="5031"/>
                      </a:cubicBezTo>
                      <a:cubicBezTo>
                        <a:pt x="13590" y="4507"/>
                        <a:pt x="14161" y="4061"/>
                        <a:pt x="14785" y="3680"/>
                      </a:cubicBezTo>
                      <a:cubicBezTo>
                        <a:pt x="15322" y="3354"/>
                        <a:pt x="15790" y="2956"/>
                        <a:pt x="16237" y="2519"/>
                      </a:cubicBezTo>
                      <a:cubicBezTo>
                        <a:pt x="16753" y="2017"/>
                        <a:pt x="17235" y="1476"/>
                        <a:pt x="17828" y="1046"/>
                      </a:cubicBezTo>
                      <a:cubicBezTo>
                        <a:pt x="17921" y="973"/>
                        <a:pt x="18028" y="915"/>
                        <a:pt x="18129" y="853"/>
                      </a:cubicBezTo>
                      <a:cubicBezTo>
                        <a:pt x="18156" y="897"/>
                        <a:pt x="18191" y="932"/>
                        <a:pt x="18184" y="949"/>
                      </a:cubicBezTo>
                      <a:cubicBezTo>
                        <a:pt x="17983" y="1472"/>
                        <a:pt x="17786" y="1992"/>
                        <a:pt x="17571" y="2508"/>
                      </a:cubicBezTo>
                      <a:cubicBezTo>
                        <a:pt x="17543" y="2578"/>
                        <a:pt x="17449" y="2620"/>
                        <a:pt x="17384" y="2674"/>
                      </a:cubicBezTo>
                      <a:cubicBezTo>
                        <a:pt x="17387" y="2799"/>
                        <a:pt x="17425" y="2935"/>
                        <a:pt x="17398" y="3056"/>
                      </a:cubicBezTo>
                      <a:cubicBezTo>
                        <a:pt x="17287" y="3534"/>
                        <a:pt x="17155" y="4005"/>
                        <a:pt x="17027" y="4480"/>
                      </a:cubicBezTo>
                      <a:cubicBezTo>
                        <a:pt x="16982" y="4643"/>
                        <a:pt x="16940" y="4809"/>
                        <a:pt x="16881" y="4965"/>
                      </a:cubicBezTo>
                      <a:cubicBezTo>
                        <a:pt x="16310" y="6458"/>
                        <a:pt x="15911" y="8000"/>
                        <a:pt x="15437" y="9517"/>
                      </a:cubicBezTo>
                      <a:cubicBezTo>
                        <a:pt x="15402" y="9632"/>
                        <a:pt x="15378" y="9750"/>
                        <a:pt x="15329" y="9857"/>
                      </a:cubicBezTo>
                      <a:cubicBezTo>
                        <a:pt x="15093" y="10384"/>
                        <a:pt x="14851" y="10910"/>
                        <a:pt x="14910" y="11510"/>
                      </a:cubicBezTo>
                      <a:cubicBezTo>
                        <a:pt x="14650" y="11593"/>
                        <a:pt x="14452" y="11521"/>
                        <a:pt x="14273" y="11430"/>
                      </a:cubicBezTo>
                      <a:cubicBezTo>
                        <a:pt x="14144" y="11364"/>
                        <a:pt x="14030" y="11333"/>
                        <a:pt x="13881" y="11337"/>
                      </a:cubicBezTo>
                      <a:cubicBezTo>
                        <a:pt x="13673" y="11337"/>
                        <a:pt x="13462" y="11299"/>
                        <a:pt x="13257" y="11254"/>
                      </a:cubicBezTo>
                      <a:cubicBezTo>
                        <a:pt x="12381" y="11060"/>
                        <a:pt x="11490" y="10977"/>
                        <a:pt x="10600" y="10886"/>
                      </a:cubicBezTo>
                      <a:cubicBezTo>
                        <a:pt x="9325" y="10761"/>
                        <a:pt x="8060" y="10585"/>
                        <a:pt x="6819" y="10259"/>
                      </a:cubicBezTo>
                      <a:cubicBezTo>
                        <a:pt x="6757" y="10242"/>
                        <a:pt x="6698" y="10208"/>
                        <a:pt x="6629" y="10173"/>
                      </a:cubicBezTo>
                      <a:cubicBezTo>
                        <a:pt x="6674" y="10110"/>
                        <a:pt x="6695" y="10062"/>
                        <a:pt x="6730" y="10034"/>
                      </a:cubicBezTo>
                      <a:close/>
                      <a:moveTo>
                        <a:pt x="4366" y="16270"/>
                      </a:moveTo>
                      <a:cubicBezTo>
                        <a:pt x="3680" y="15034"/>
                        <a:pt x="2786" y="13911"/>
                        <a:pt x="2169" y="12636"/>
                      </a:cubicBezTo>
                      <a:cubicBezTo>
                        <a:pt x="1945" y="12175"/>
                        <a:pt x="1729" y="11714"/>
                        <a:pt x="1508" y="11254"/>
                      </a:cubicBezTo>
                      <a:cubicBezTo>
                        <a:pt x="1275" y="10782"/>
                        <a:pt x="1033" y="10311"/>
                        <a:pt x="805" y="9837"/>
                      </a:cubicBezTo>
                      <a:cubicBezTo>
                        <a:pt x="742" y="9704"/>
                        <a:pt x="621" y="9584"/>
                        <a:pt x="683" y="9413"/>
                      </a:cubicBezTo>
                      <a:cubicBezTo>
                        <a:pt x="725" y="9421"/>
                        <a:pt x="767" y="9418"/>
                        <a:pt x="787" y="9434"/>
                      </a:cubicBezTo>
                      <a:cubicBezTo>
                        <a:pt x="1179" y="9784"/>
                        <a:pt x="1660" y="9923"/>
                        <a:pt x="2174" y="10003"/>
                      </a:cubicBezTo>
                      <a:cubicBezTo>
                        <a:pt x="3559" y="10221"/>
                        <a:pt x="4948" y="10432"/>
                        <a:pt x="6335" y="10657"/>
                      </a:cubicBezTo>
                      <a:cubicBezTo>
                        <a:pt x="6747" y="10723"/>
                        <a:pt x="7155" y="10835"/>
                        <a:pt x="7568" y="10907"/>
                      </a:cubicBezTo>
                      <a:cubicBezTo>
                        <a:pt x="8157" y="11014"/>
                        <a:pt x="8743" y="11126"/>
                        <a:pt x="9332" y="11205"/>
                      </a:cubicBezTo>
                      <a:cubicBezTo>
                        <a:pt x="10413" y="11347"/>
                        <a:pt x="11494" y="11462"/>
                        <a:pt x="12575" y="11593"/>
                      </a:cubicBezTo>
                      <a:cubicBezTo>
                        <a:pt x="12706" y="11610"/>
                        <a:pt x="12834" y="11659"/>
                        <a:pt x="13042" y="11718"/>
                      </a:cubicBezTo>
                      <a:cubicBezTo>
                        <a:pt x="12658" y="11946"/>
                        <a:pt x="12343" y="12123"/>
                        <a:pt x="12037" y="12317"/>
                      </a:cubicBezTo>
                      <a:cubicBezTo>
                        <a:pt x="11791" y="12477"/>
                        <a:pt x="11556" y="12656"/>
                        <a:pt x="11316" y="12823"/>
                      </a:cubicBezTo>
                      <a:cubicBezTo>
                        <a:pt x="11116" y="12962"/>
                        <a:pt x="10915" y="13097"/>
                        <a:pt x="10710" y="13229"/>
                      </a:cubicBezTo>
                      <a:cubicBezTo>
                        <a:pt x="10302" y="13492"/>
                        <a:pt x="9893" y="13752"/>
                        <a:pt x="9484" y="14012"/>
                      </a:cubicBezTo>
                      <a:cubicBezTo>
                        <a:pt x="9248" y="14161"/>
                        <a:pt x="9026" y="14337"/>
                        <a:pt x="8777" y="14455"/>
                      </a:cubicBezTo>
                      <a:cubicBezTo>
                        <a:pt x="7641" y="14989"/>
                        <a:pt x="6543" y="15599"/>
                        <a:pt x="5354" y="16024"/>
                      </a:cubicBezTo>
                      <a:cubicBezTo>
                        <a:pt x="5056" y="16128"/>
                        <a:pt x="4758" y="16226"/>
                        <a:pt x="4446" y="16329"/>
                      </a:cubicBezTo>
                      <a:cubicBezTo>
                        <a:pt x="4394" y="16291"/>
                        <a:pt x="4377" y="16285"/>
                        <a:pt x="4366" y="16270"/>
                      </a:cubicBezTo>
                      <a:close/>
                      <a:moveTo>
                        <a:pt x="6459" y="19614"/>
                      </a:moveTo>
                      <a:cubicBezTo>
                        <a:pt x="6189" y="19486"/>
                        <a:pt x="6012" y="19292"/>
                        <a:pt x="5877" y="19049"/>
                      </a:cubicBezTo>
                      <a:cubicBezTo>
                        <a:pt x="5586" y="18530"/>
                        <a:pt x="5305" y="18003"/>
                        <a:pt x="5022" y="17479"/>
                      </a:cubicBezTo>
                      <a:cubicBezTo>
                        <a:pt x="4883" y="17227"/>
                        <a:pt x="4751" y="16967"/>
                        <a:pt x="4602" y="16680"/>
                      </a:cubicBezTo>
                      <a:cubicBezTo>
                        <a:pt x="4685" y="16652"/>
                        <a:pt x="4758" y="16617"/>
                        <a:pt x="4834" y="16596"/>
                      </a:cubicBezTo>
                      <a:cubicBezTo>
                        <a:pt x="5521" y="16430"/>
                        <a:pt x="6161" y="16160"/>
                        <a:pt x="6795" y="15869"/>
                      </a:cubicBezTo>
                      <a:cubicBezTo>
                        <a:pt x="7398" y="15592"/>
                        <a:pt x="8001" y="15314"/>
                        <a:pt x="8590" y="15013"/>
                      </a:cubicBezTo>
                      <a:cubicBezTo>
                        <a:pt x="8992" y="14809"/>
                        <a:pt x="9373" y="14566"/>
                        <a:pt x="9757" y="14330"/>
                      </a:cubicBezTo>
                      <a:cubicBezTo>
                        <a:pt x="10038" y="14157"/>
                        <a:pt x="10302" y="13956"/>
                        <a:pt x="10586" y="13790"/>
                      </a:cubicBezTo>
                      <a:cubicBezTo>
                        <a:pt x="11019" y="13534"/>
                        <a:pt x="11438" y="13259"/>
                        <a:pt x="11840" y="12958"/>
                      </a:cubicBezTo>
                      <a:cubicBezTo>
                        <a:pt x="12339" y="12587"/>
                        <a:pt x="12883" y="12276"/>
                        <a:pt x="13513" y="12016"/>
                      </a:cubicBezTo>
                      <a:cubicBezTo>
                        <a:pt x="13507" y="12116"/>
                        <a:pt x="13524" y="12189"/>
                        <a:pt x="13496" y="12237"/>
                      </a:cubicBezTo>
                      <a:cubicBezTo>
                        <a:pt x="13208" y="12757"/>
                        <a:pt x="12914" y="13273"/>
                        <a:pt x="12605" y="13817"/>
                      </a:cubicBezTo>
                      <a:cubicBezTo>
                        <a:pt x="12266" y="13728"/>
                        <a:pt x="11937" y="13638"/>
                        <a:pt x="11628" y="13555"/>
                      </a:cubicBezTo>
                      <a:cubicBezTo>
                        <a:pt x="11535" y="13651"/>
                        <a:pt x="11587" y="13700"/>
                        <a:pt x="11642" y="13742"/>
                      </a:cubicBezTo>
                      <a:cubicBezTo>
                        <a:pt x="11874" y="13918"/>
                        <a:pt x="12162" y="13921"/>
                        <a:pt x="12474" y="13945"/>
                      </a:cubicBezTo>
                      <a:cubicBezTo>
                        <a:pt x="12405" y="14244"/>
                        <a:pt x="12231" y="14473"/>
                        <a:pt x="12100" y="14719"/>
                      </a:cubicBezTo>
                      <a:lnTo>
                        <a:pt x="12086" y="14719"/>
                      </a:lnTo>
                      <a:cubicBezTo>
                        <a:pt x="12090" y="14722"/>
                        <a:pt x="12093" y="14722"/>
                        <a:pt x="12096" y="14725"/>
                      </a:cubicBezTo>
                      <a:lnTo>
                        <a:pt x="12096" y="14725"/>
                      </a:lnTo>
                      <a:lnTo>
                        <a:pt x="12096" y="14725"/>
                      </a:lnTo>
                      <a:lnTo>
                        <a:pt x="12111" y="14715"/>
                      </a:lnTo>
                      <a:cubicBezTo>
                        <a:pt x="11788" y="15391"/>
                        <a:pt x="11483" y="16073"/>
                        <a:pt x="11144" y="16742"/>
                      </a:cubicBezTo>
                      <a:cubicBezTo>
                        <a:pt x="10620" y="17775"/>
                        <a:pt x="10163" y="18831"/>
                        <a:pt x="9775" y="19919"/>
                      </a:cubicBezTo>
                      <a:cubicBezTo>
                        <a:pt x="9702" y="20124"/>
                        <a:pt x="9633" y="20335"/>
                        <a:pt x="9456" y="20511"/>
                      </a:cubicBezTo>
                      <a:cubicBezTo>
                        <a:pt x="9356" y="20498"/>
                        <a:pt x="9252" y="20491"/>
                        <a:pt x="9154" y="20466"/>
                      </a:cubicBezTo>
                      <a:cubicBezTo>
                        <a:pt x="8611" y="20324"/>
                        <a:pt x="8070" y="20175"/>
                        <a:pt x="7530" y="20033"/>
                      </a:cubicBezTo>
                      <a:cubicBezTo>
                        <a:pt x="7155" y="19937"/>
                        <a:pt x="6809" y="19777"/>
                        <a:pt x="6459" y="196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52" name="Google Shape;452;p31"/>
                <p:cNvSpPr/>
                <p:nvPr/>
              </p:nvSpPr>
              <p:spPr>
                <a:xfrm>
                  <a:off x="3879625" y="2854575"/>
                  <a:ext cx="121900" cy="1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6" h="472" extrusionOk="0">
                      <a:moveTo>
                        <a:pt x="125" y="264"/>
                      </a:moveTo>
                      <a:cubicBezTo>
                        <a:pt x="243" y="299"/>
                        <a:pt x="364" y="323"/>
                        <a:pt x="485" y="326"/>
                      </a:cubicBezTo>
                      <a:cubicBezTo>
                        <a:pt x="1522" y="379"/>
                        <a:pt x="2558" y="430"/>
                        <a:pt x="3594" y="462"/>
                      </a:cubicBezTo>
                      <a:cubicBezTo>
                        <a:pt x="3909" y="472"/>
                        <a:pt x="4224" y="420"/>
                        <a:pt x="4536" y="385"/>
                      </a:cubicBezTo>
                      <a:cubicBezTo>
                        <a:pt x="4630" y="374"/>
                        <a:pt x="4720" y="326"/>
                        <a:pt x="4875" y="275"/>
                      </a:cubicBezTo>
                      <a:cubicBezTo>
                        <a:pt x="4484" y="153"/>
                        <a:pt x="4152" y="142"/>
                        <a:pt x="3819" y="125"/>
                      </a:cubicBezTo>
                      <a:cubicBezTo>
                        <a:pt x="3327" y="104"/>
                        <a:pt x="2838" y="77"/>
                        <a:pt x="2346" y="56"/>
                      </a:cubicBezTo>
                      <a:cubicBezTo>
                        <a:pt x="1854" y="35"/>
                        <a:pt x="1362" y="11"/>
                        <a:pt x="870" y="4"/>
                      </a:cubicBezTo>
                      <a:cubicBezTo>
                        <a:pt x="589" y="0"/>
                        <a:pt x="312" y="28"/>
                        <a:pt x="25" y="42"/>
                      </a:cubicBezTo>
                      <a:cubicBezTo>
                        <a:pt x="1" y="205"/>
                        <a:pt x="66" y="246"/>
                        <a:pt x="125" y="26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53" name="Google Shape;453;p31"/>
                <p:cNvSpPr/>
                <p:nvPr/>
              </p:nvSpPr>
              <p:spPr>
                <a:xfrm>
                  <a:off x="3889675" y="2892775"/>
                  <a:ext cx="82750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0" h="486" extrusionOk="0">
                      <a:moveTo>
                        <a:pt x="236" y="11"/>
                      </a:moveTo>
                      <a:cubicBezTo>
                        <a:pt x="167" y="1"/>
                        <a:pt x="98" y="15"/>
                        <a:pt x="8" y="21"/>
                      </a:cubicBezTo>
                      <a:cubicBezTo>
                        <a:pt x="0" y="188"/>
                        <a:pt x="77" y="264"/>
                        <a:pt x="174" y="298"/>
                      </a:cubicBezTo>
                      <a:cubicBezTo>
                        <a:pt x="305" y="347"/>
                        <a:pt x="444" y="389"/>
                        <a:pt x="579" y="402"/>
                      </a:cubicBezTo>
                      <a:cubicBezTo>
                        <a:pt x="1352" y="485"/>
                        <a:pt x="2124" y="482"/>
                        <a:pt x="2897" y="440"/>
                      </a:cubicBezTo>
                      <a:cubicBezTo>
                        <a:pt x="3001" y="437"/>
                        <a:pt x="3112" y="413"/>
                        <a:pt x="3198" y="364"/>
                      </a:cubicBezTo>
                      <a:cubicBezTo>
                        <a:pt x="3254" y="333"/>
                        <a:pt x="3275" y="243"/>
                        <a:pt x="3309" y="177"/>
                      </a:cubicBezTo>
                      <a:cubicBezTo>
                        <a:pt x="3247" y="146"/>
                        <a:pt x="3216" y="119"/>
                        <a:pt x="3184" y="119"/>
                      </a:cubicBezTo>
                      <a:cubicBezTo>
                        <a:pt x="2201" y="60"/>
                        <a:pt x="1214" y="146"/>
                        <a:pt x="236" y="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54" name="Google Shape;454;p31"/>
                <p:cNvSpPr/>
                <p:nvPr/>
              </p:nvSpPr>
              <p:spPr>
                <a:xfrm>
                  <a:off x="3843675" y="2942675"/>
                  <a:ext cx="60850" cy="1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4" h="500" extrusionOk="0">
                      <a:moveTo>
                        <a:pt x="1941" y="56"/>
                      </a:moveTo>
                      <a:cubicBezTo>
                        <a:pt x="1698" y="73"/>
                        <a:pt x="1456" y="118"/>
                        <a:pt x="1210" y="128"/>
                      </a:cubicBezTo>
                      <a:cubicBezTo>
                        <a:pt x="881" y="143"/>
                        <a:pt x="548" y="149"/>
                        <a:pt x="222" y="52"/>
                      </a:cubicBezTo>
                      <a:cubicBezTo>
                        <a:pt x="174" y="39"/>
                        <a:pt x="77" y="83"/>
                        <a:pt x="49" y="128"/>
                      </a:cubicBezTo>
                      <a:cubicBezTo>
                        <a:pt x="1" y="208"/>
                        <a:pt x="49" y="295"/>
                        <a:pt x="136" y="333"/>
                      </a:cubicBezTo>
                      <a:cubicBezTo>
                        <a:pt x="247" y="381"/>
                        <a:pt x="364" y="434"/>
                        <a:pt x="482" y="444"/>
                      </a:cubicBezTo>
                      <a:cubicBezTo>
                        <a:pt x="1040" y="496"/>
                        <a:pt x="1602" y="499"/>
                        <a:pt x="2149" y="357"/>
                      </a:cubicBezTo>
                      <a:cubicBezTo>
                        <a:pt x="2243" y="333"/>
                        <a:pt x="2322" y="260"/>
                        <a:pt x="2433" y="194"/>
                      </a:cubicBezTo>
                      <a:cubicBezTo>
                        <a:pt x="2253" y="0"/>
                        <a:pt x="2090" y="45"/>
                        <a:pt x="1941" y="5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55" name="Google Shape;455;p31"/>
                <p:cNvSpPr/>
                <p:nvPr/>
              </p:nvSpPr>
              <p:spPr>
                <a:xfrm>
                  <a:off x="3868025" y="2917725"/>
                  <a:ext cx="622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8" h="403" extrusionOk="0">
                      <a:moveTo>
                        <a:pt x="2124" y="7"/>
                      </a:moveTo>
                      <a:cubicBezTo>
                        <a:pt x="1497" y="10"/>
                        <a:pt x="866" y="21"/>
                        <a:pt x="239" y="31"/>
                      </a:cubicBezTo>
                      <a:cubicBezTo>
                        <a:pt x="191" y="31"/>
                        <a:pt x="146" y="59"/>
                        <a:pt x="1" y="104"/>
                      </a:cubicBezTo>
                      <a:cubicBezTo>
                        <a:pt x="149" y="181"/>
                        <a:pt x="204" y="226"/>
                        <a:pt x="267" y="239"/>
                      </a:cubicBezTo>
                      <a:cubicBezTo>
                        <a:pt x="939" y="402"/>
                        <a:pt x="1618" y="361"/>
                        <a:pt x="2301" y="316"/>
                      </a:cubicBezTo>
                      <a:cubicBezTo>
                        <a:pt x="2366" y="312"/>
                        <a:pt x="2429" y="232"/>
                        <a:pt x="2488" y="188"/>
                      </a:cubicBezTo>
                      <a:cubicBezTo>
                        <a:pt x="2412" y="0"/>
                        <a:pt x="2259" y="7"/>
                        <a:pt x="2124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56" name="Google Shape;456;p31"/>
                <p:cNvSpPr/>
                <p:nvPr/>
              </p:nvSpPr>
              <p:spPr>
                <a:xfrm>
                  <a:off x="3931775" y="2875550"/>
                  <a:ext cx="5435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4" h="406" extrusionOk="0">
                      <a:moveTo>
                        <a:pt x="208" y="101"/>
                      </a:moveTo>
                      <a:cubicBezTo>
                        <a:pt x="132" y="101"/>
                        <a:pt x="32" y="93"/>
                        <a:pt x="0" y="201"/>
                      </a:cubicBezTo>
                      <a:cubicBezTo>
                        <a:pt x="541" y="405"/>
                        <a:pt x="1601" y="395"/>
                        <a:pt x="2173" y="132"/>
                      </a:cubicBezTo>
                      <a:cubicBezTo>
                        <a:pt x="1525" y="0"/>
                        <a:pt x="867" y="73"/>
                        <a:pt x="208" y="10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57" name="Google Shape;457;p31"/>
                <p:cNvSpPr/>
                <p:nvPr/>
              </p:nvSpPr>
              <p:spPr>
                <a:xfrm>
                  <a:off x="3837525" y="2963825"/>
                  <a:ext cx="24450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479" extrusionOk="0">
                      <a:moveTo>
                        <a:pt x="860" y="135"/>
                      </a:moveTo>
                      <a:cubicBezTo>
                        <a:pt x="610" y="83"/>
                        <a:pt x="357" y="48"/>
                        <a:pt x="39" y="0"/>
                      </a:cubicBezTo>
                      <a:cubicBezTo>
                        <a:pt x="28" y="90"/>
                        <a:pt x="1" y="156"/>
                        <a:pt x="15" y="211"/>
                      </a:cubicBezTo>
                      <a:cubicBezTo>
                        <a:pt x="32" y="270"/>
                        <a:pt x="77" y="346"/>
                        <a:pt x="129" y="367"/>
                      </a:cubicBezTo>
                      <a:cubicBezTo>
                        <a:pt x="375" y="474"/>
                        <a:pt x="631" y="478"/>
                        <a:pt x="881" y="388"/>
                      </a:cubicBezTo>
                      <a:cubicBezTo>
                        <a:pt x="922" y="374"/>
                        <a:pt x="978" y="304"/>
                        <a:pt x="971" y="277"/>
                      </a:cubicBezTo>
                      <a:cubicBezTo>
                        <a:pt x="957" y="221"/>
                        <a:pt x="909" y="146"/>
                        <a:pt x="860" y="13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3650350" y="2687575"/>
                  <a:ext cx="41000" cy="1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0" h="594" extrusionOk="0">
                      <a:moveTo>
                        <a:pt x="184" y="344"/>
                      </a:moveTo>
                      <a:cubicBezTo>
                        <a:pt x="582" y="544"/>
                        <a:pt x="1012" y="593"/>
                        <a:pt x="1456" y="531"/>
                      </a:cubicBezTo>
                      <a:cubicBezTo>
                        <a:pt x="1486" y="523"/>
                        <a:pt x="1525" y="513"/>
                        <a:pt x="1549" y="493"/>
                      </a:cubicBezTo>
                      <a:cubicBezTo>
                        <a:pt x="1584" y="461"/>
                        <a:pt x="1632" y="419"/>
                        <a:pt x="1635" y="378"/>
                      </a:cubicBezTo>
                      <a:cubicBezTo>
                        <a:pt x="1639" y="340"/>
                        <a:pt x="1598" y="288"/>
                        <a:pt x="1563" y="264"/>
                      </a:cubicBezTo>
                      <a:cubicBezTo>
                        <a:pt x="1521" y="236"/>
                        <a:pt x="1466" y="215"/>
                        <a:pt x="1417" y="215"/>
                      </a:cubicBezTo>
                      <a:cubicBezTo>
                        <a:pt x="977" y="226"/>
                        <a:pt x="554" y="111"/>
                        <a:pt x="122" y="0"/>
                      </a:cubicBezTo>
                      <a:cubicBezTo>
                        <a:pt x="0" y="187"/>
                        <a:pt x="76" y="288"/>
                        <a:pt x="184" y="34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3635700" y="2713900"/>
                  <a:ext cx="52100" cy="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4" h="302" extrusionOk="0">
                      <a:moveTo>
                        <a:pt x="1906" y="274"/>
                      </a:moveTo>
                      <a:cubicBezTo>
                        <a:pt x="1986" y="271"/>
                        <a:pt x="2083" y="243"/>
                        <a:pt x="2076" y="129"/>
                      </a:cubicBezTo>
                      <a:cubicBezTo>
                        <a:pt x="1643" y="1"/>
                        <a:pt x="860" y="1"/>
                        <a:pt x="1" y="139"/>
                      </a:cubicBezTo>
                      <a:cubicBezTo>
                        <a:pt x="271" y="284"/>
                        <a:pt x="468" y="274"/>
                        <a:pt x="645" y="281"/>
                      </a:cubicBezTo>
                      <a:cubicBezTo>
                        <a:pt x="1065" y="302"/>
                        <a:pt x="1487" y="284"/>
                        <a:pt x="190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3658050" y="2666100"/>
                  <a:ext cx="36500" cy="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0" h="392" extrusionOk="0">
                      <a:moveTo>
                        <a:pt x="1109" y="305"/>
                      </a:moveTo>
                      <a:cubicBezTo>
                        <a:pt x="1248" y="301"/>
                        <a:pt x="1272" y="274"/>
                        <a:pt x="1459" y="101"/>
                      </a:cubicBezTo>
                      <a:cubicBezTo>
                        <a:pt x="1026" y="0"/>
                        <a:pt x="614" y="45"/>
                        <a:pt x="201" y="66"/>
                      </a:cubicBezTo>
                      <a:cubicBezTo>
                        <a:pt x="142" y="69"/>
                        <a:pt x="91" y="132"/>
                        <a:pt x="1" y="187"/>
                      </a:cubicBezTo>
                      <a:cubicBezTo>
                        <a:pt x="382" y="392"/>
                        <a:pt x="749" y="315"/>
                        <a:pt x="1109" y="3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3685425" y="2618275"/>
                  <a:ext cx="26875" cy="1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5" h="528" extrusionOk="0">
                      <a:moveTo>
                        <a:pt x="184" y="527"/>
                      </a:moveTo>
                      <a:cubicBezTo>
                        <a:pt x="486" y="506"/>
                        <a:pt x="773" y="451"/>
                        <a:pt x="998" y="236"/>
                      </a:cubicBezTo>
                      <a:cubicBezTo>
                        <a:pt x="1030" y="205"/>
                        <a:pt x="1036" y="150"/>
                        <a:pt x="1075" y="56"/>
                      </a:cubicBezTo>
                      <a:cubicBezTo>
                        <a:pt x="673" y="1"/>
                        <a:pt x="368" y="132"/>
                        <a:pt x="63" y="250"/>
                      </a:cubicBezTo>
                      <a:cubicBezTo>
                        <a:pt x="29" y="260"/>
                        <a:pt x="0" y="333"/>
                        <a:pt x="4" y="378"/>
                      </a:cubicBezTo>
                      <a:cubicBezTo>
                        <a:pt x="8" y="420"/>
                        <a:pt x="53" y="461"/>
                        <a:pt x="87" y="492"/>
                      </a:cubicBezTo>
                      <a:cubicBezTo>
                        <a:pt x="112" y="513"/>
                        <a:pt x="153" y="527"/>
                        <a:pt x="184" y="52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2" name="Google Shape;462;p31"/>
                <p:cNvSpPr/>
                <p:nvPr/>
              </p:nvSpPr>
              <p:spPr>
                <a:xfrm>
                  <a:off x="3677800" y="2646075"/>
                  <a:ext cx="27050" cy="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78" extrusionOk="0">
                      <a:moveTo>
                        <a:pt x="101" y="292"/>
                      </a:moveTo>
                      <a:cubicBezTo>
                        <a:pt x="413" y="347"/>
                        <a:pt x="721" y="378"/>
                        <a:pt x="1082" y="174"/>
                      </a:cubicBezTo>
                      <a:cubicBezTo>
                        <a:pt x="704" y="0"/>
                        <a:pt x="392" y="50"/>
                        <a:pt x="80" y="77"/>
                      </a:cubicBezTo>
                      <a:cubicBezTo>
                        <a:pt x="49" y="80"/>
                        <a:pt x="1" y="149"/>
                        <a:pt x="4" y="184"/>
                      </a:cubicBezTo>
                      <a:cubicBezTo>
                        <a:pt x="11" y="223"/>
                        <a:pt x="59" y="282"/>
                        <a:pt x="101" y="29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3" name="Google Shape;463;p31"/>
                <p:cNvSpPr/>
                <p:nvPr/>
              </p:nvSpPr>
              <p:spPr>
                <a:xfrm>
                  <a:off x="3709750" y="2603200"/>
                  <a:ext cx="1052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264" extrusionOk="0">
                      <a:moveTo>
                        <a:pt x="420" y="1"/>
                      </a:moveTo>
                      <a:cubicBezTo>
                        <a:pt x="265" y="18"/>
                        <a:pt x="137" y="32"/>
                        <a:pt x="1" y="46"/>
                      </a:cubicBezTo>
                      <a:cubicBezTo>
                        <a:pt x="95" y="264"/>
                        <a:pt x="209" y="250"/>
                        <a:pt x="420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3738875" y="2548450"/>
                  <a:ext cx="8075" cy="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271" extrusionOk="0">
                      <a:moveTo>
                        <a:pt x="136" y="247"/>
                      </a:moveTo>
                      <a:cubicBezTo>
                        <a:pt x="201" y="223"/>
                        <a:pt x="246" y="153"/>
                        <a:pt x="323" y="88"/>
                      </a:cubicBezTo>
                      <a:cubicBezTo>
                        <a:pt x="246" y="42"/>
                        <a:pt x="208" y="5"/>
                        <a:pt x="166" y="5"/>
                      </a:cubicBezTo>
                      <a:cubicBezTo>
                        <a:pt x="73" y="0"/>
                        <a:pt x="3" y="53"/>
                        <a:pt x="0" y="146"/>
                      </a:cubicBezTo>
                      <a:cubicBezTo>
                        <a:pt x="0" y="226"/>
                        <a:pt x="69" y="271"/>
                        <a:pt x="136" y="24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3724150" y="2582075"/>
                  <a:ext cx="5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" h="215" extrusionOk="0">
                      <a:moveTo>
                        <a:pt x="218" y="132"/>
                      </a:moveTo>
                      <a:cubicBezTo>
                        <a:pt x="226" y="122"/>
                        <a:pt x="232" y="101"/>
                        <a:pt x="226" y="94"/>
                      </a:cubicBezTo>
                      <a:cubicBezTo>
                        <a:pt x="149" y="0"/>
                        <a:pt x="84" y="48"/>
                        <a:pt x="0" y="122"/>
                      </a:cubicBezTo>
                      <a:cubicBezTo>
                        <a:pt x="76" y="170"/>
                        <a:pt x="138" y="215"/>
                        <a:pt x="218" y="13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6" name="Google Shape;466;p31"/>
                <p:cNvSpPr/>
                <p:nvPr/>
              </p:nvSpPr>
              <p:spPr>
                <a:xfrm>
                  <a:off x="3685425" y="2873375"/>
                  <a:ext cx="38150" cy="1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6" h="542" extrusionOk="0">
                      <a:moveTo>
                        <a:pt x="1396" y="333"/>
                      </a:moveTo>
                      <a:cubicBezTo>
                        <a:pt x="1428" y="323"/>
                        <a:pt x="1463" y="298"/>
                        <a:pt x="1476" y="271"/>
                      </a:cubicBezTo>
                      <a:cubicBezTo>
                        <a:pt x="1500" y="229"/>
                        <a:pt x="1525" y="174"/>
                        <a:pt x="1515" y="135"/>
                      </a:cubicBezTo>
                      <a:cubicBezTo>
                        <a:pt x="1505" y="94"/>
                        <a:pt x="1455" y="49"/>
                        <a:pt x="1414" y="28"/>
                      </a:cubicBezTo>
                      <a:cubicBezTo>
                        <a:pt x="1372" y="7"/>
                        <a:pt x="1313" y="1"/>
                        <a:pt x="1262" y="4"/>
                      </a:cubicBezTo>
                      <a:cubicBezTo>
                        <a:pt x="884" y="56"/>
                        <a:pt x="507" y="108"/>
                        <a:pt x="128" y="163"/>
                      </a:cubicBezTo>
                      <a:cubicBezTo>
                        <a:pt x="98" y="167"/>
                        <a:pt x="70" y="191"/>
                        <a:pt x="8" y="222"/>
                      </a:cubicBezTo>
                      <a:cubicBezTo>
                        <a:pt x="0" y="392"/>
                        <a:pt x="91" y="465"/>
                        <a:pt x="222" y="482"/>
                      </a:cubicBezTo>
                      <a:cubicBezTo>
                        <a:pt x="627" y="541"/>
                        <a:pt x="1016" y="461"/>
                        <a:pt x="1396" y="33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7" name="Google Shape;467;p31"/>
                <p:cNvSpPr/>
                <p:nvPr/>
              </p:nvSpPr>
              <p:spPr>
                <a:xfrm>
                  <a:off x="3694250" y="2893825"/>
                  <a:ext cx="39000" cy="1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0" h="423" extrusionOk="0">
                      <a:moveTo>
                        <a:pt x="1345" y="336"/>
                      </a:moveTo>
                      <a:cubicBezTo>
                        <a:pt x="1418" y="322"/>
                        <a:pt x="1467" y="208"/>
                        <a:pt x="1560" y="97"/>
                      </a:cubicBezTo>
                      <a:cubicBezTo>
                        <a:pt x="1384" y="66"/>
                        <a:pt x="1269" y="38"/>
                        <a:pt x="1155" y="31"/>
                      </a:cubicBezTo>
                      <a:cubicBezTo>
                        <a:pt x="860" y="18"/>
                        <a:pt x="565" y="14"/>
                        <a:pt x="271" y="7"/>
                      </a:cubicBezTo>
                      <a:cubicBezTo>
                        <a:pt x="219" y="7"/>
                        <a:pt x="164" y="0"/>
                        <a:pt x="119" y="18"/>
                      </a:cubicBezTo>
                      <a:cubicBezTo>
                        <a:pt x="77" y="35"/>
                        <a:pt x="29" y="77"/>
                        <a:pt x="15" y="114"/>
                      </a:cubicBezTo>
                      <a:cubicBezTo>
                        <a:pt x="1" y="156"/>
                        <a:pt x="18" y="215"/>
                        <a:pt x="42" y="250"/>
                      </a:cubicBezTo>
                      <a:cubicBezTo>
                        <a:pt x="70" y="288"/>
                        <a:pt x="119" y="329"/>
                        <a:pt x="164" y="339"/>
                      </a:cubicBezTo>
                      <a:cubicBezTo>
                        <a:pt x="555" y="413"/>
                        <a:pt x="954" y="423"/>
                        <a:pt x="1345" y="33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3673975" y="2828850"/>
                  <a:ext cx="31125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5" h="406" extrusionOk="0">
                      <a:moveTo>
                        <a:pt x="1176" y="274"/>
                      </a:moveTo>
                      <a:cubicBezTo>
                        <a:pt x="1210" y="253"/>
                        <a:pt x="1245" y="191"/>
                        <a:pt x="1242" y="149"/>
                      </a:cubicBezTo>
                      <a:cubicBezTo>
                        <a:pt x="1238" y="108"/>
                        <a:pt x="1193" y="42"/>
                        <a:pt x="1155" y="39"/>
                      </a:cubicBezTo>
                      <a:cubicBezTo>
                        <a:pt x="1002" y="15"/>
                        <a:pt x="847" y="7"/>
                        <a:pt x="763" y="1"/>
                      </a:cubicBezTo>
                      <a:cubicBezTo>
                        <a:pt x="500" y="25"/>
                        <a:pt x="306" y="35"/>
                        <a:pt x="119" y="66"/>
                      </a:cubicBezTo>
                      <a:cubicBezTo>
                        <a:pt x="71" y="73"/>
                        <a:pt x="4" y="156"/>
                        <a:pt x="1" y="205"/>
                      </a:cubicBezTo>
                      <a:cubicBezTo>
                        <a:pt x="1" y="257"/>
                        <a:pt x="57" y="333"/>
                        <a:pt x="105" y="357"/>
                      </a:cubicBezTo>
                      <a:cubicBezTo>
                        <a:pt x="181" y="392"/>
                        <a:pt x="274" y="406"/>
                        <a:pt x="362" y="402"/>
                      </a:cubicBezTo>
                      <a:cubicBezTo>
                        <a:pt x="552" y="396"/>
                        <a:pt x="743" y="375"/>
                        <a:pt x="933" y="351"/>
                      </a:cubicBezTo>
                      <a:cubicBezTo>
                        <a:pt x="1016" y="340"/>
                        <a:pt x="1103" y="312"/>
                        <a:pt x="1176" y="27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3686300" y="2852325"/>
                  <a:ext cx="286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4" h="441" extrusionOk="0">
                      <a:moveTo>
                        <a:pt x="0" y="104"/>
                      </a:moveTo>
                      <a:cubicBezTo>
                        <a:pt x="80" y="347"/>
                        <a:pt x="250" y="395"/>
                        <a:pt x="447" y="395"/>
                      </a:cubicBezTo>
                      <a:cubicBezTo>
                        <a:pt x="696" y="392"/>
                        <a:pt x="966" y="440"/>
                        <a:pt x="1144" y="157"/>
                      </a:cubicBezTo>
                      <a:cubicBezTo>
                        <a:pt x="755" y="0"/>
                        <a:pt x="395" y="0"/>
                        <a:pt x="0" y="10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3712525" y="2929325"/>
                  <a:ext cx="28000" cy="1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0" h="441" extrusionOk="0">
                      <a:moveTo>
                        <a:pt x="992" y="316"/>
                      </a:moveTo>
                      <a:cubicBezTo>
                        <a:pt x="1054" y="288"/>
                        <a:pt x="1082" y="191"/>
                        <a:pt x="1120" y="129"/>
                      </a:cubicBezTo>
                      <a:cubicBezTo>
                        <a:pt x="964" y="0"/>
                        <a:pt x="801" y="56"/>
                        <a:pt x="649" y="45"/>
                      </a:cubicBezTo>
                      <a:cubicBezTo>
                        <a:pt x="479" y="32"/>
                        <a:pt x="306" y="15"/>
                        <a:pt x="133" y="15"/>
                      </a:cubicBezTo>
                      <a:cubicBezTo>
                        <a:pt x="95" y="11"/>
                        <a:pt x="36" y="53"/>
                        <a:pt x="18" y="87"/>
                      </a:cubicBezTo>
                      <a:cubicBezTo>
                        <a:pt x="1" y="125"/>
                        <a:pt x="11" y="188"/>
                        <a:pt x="32" y="226"/>
                      </a:cubicBezTo>
                      <a:cubicBezTo>
                        <a:pt x="53" y="271"/>
                        <a:pt x="95" y="320"/>
                        <a:pt x="136" y="333"/>
                      </a:cubicBezTo>
                      <a:cubicBezTo>
                        <a:pt x="424" y="420"/>
                        <a:pt x="715" y="440"/>
                        <a:pt x="992" y="31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3709600" y="2909750"/>
                  <a:ext cx="27300" cy="1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406" extrusionOk="0">
                      <a:moveTo>
                        <a:pt x="987" y="326"/>
                      </a:moveTo>
                      <a:cubicBezTo>
                        <a:pt x="1029" y="316"/>
                        <a:pt x="1091" y="250"/>
                        <a:pt x="1085" y="222"/>
                      </a:cubicBezTo>
                      <a:cubicBezTo>
                        <a:pt x="1071" y="167"/>
                        <a:pt x="1026" y="84"/>
                        <a:pt x="981" y="77"/>
                      </a:cubicBezTo>
                      <a:cubicBezTo>
                        <a:pt x="672" y="22"/>
                        <a:pt x="360" y="1"/>
                        <a:pt x="63" y="70"/>
                      </a:cubicBezTo>
                      <a:cubicBezTo>
                        <a:pt x="0" y="209"/>
                        <a:pt x="55" y="299"/>
                        <a:pt x="163" y="329"/>
                      </a:cubicBezTo>
                      <a:cubicBezTo>
                        <a:pt x="437" y="403"/>
                        <a:pt x="714" y="406"/>
                        <a:pt x="987" y="326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2" name="Google Shape;472;p31"/>
                <p:cNvSpPr/>
                <p:nvPr/>
              </p:nvSpPr>
              <p:spPr>
                <a:xfrm>
                  <a:off x="3718675" y="2946225"/>
                  <a:ext cx="25775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1" h="375" extrusionOk="0">
                      <a:moveTo>
                        <a:pt x="978" y="188"/>
                      </a:moveTo>
                      <a:cubicBezTo>
                        <a:pt x="1030" y="87"/>
                        <a:pt x="832" y="7"/>
                        <a:pt x="434" y="1"/>
                      </a:cubicBezTo>
                      <a:cubicBezTo>
                        <a:pt x="396" y="4"/>
                        <a:pt x="274" y="1"/>
                        <a:pt x="157" y="28"/>
                      </a:cubicBezTo>
                      <a:cubicBezTo>
                        <a:pt x="101" y="42"/>
                        <a:pt x="29" y="101"/>
                        <a:pt x="18" y="149"/>
                      </a:cubicBezTo>
                      <a:cubicBezTo>
                        <a:pt x="1" y="242"/>
                        <a:pt x="81" y="302"/>
                        <a:pt x="167" y="316"/>
                      </a:cubicBezTo>
                      <a:cubicBezTo>
                        <a:pt x="285" y="336"/>
                        <a:pt x="407" y="351"/>
                        <a:pt x="524" y="346"/>
                      </a:cubicBezTo>
                      <a:cubicBezTo>
                        <a:pt x="690" y="340"/>
                        <a:pt x="885" y="375"/>
                        <a:pt x="978" y="1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3" name="Google Shape;473;p31"/>
                <p:cNvSpPr/>
                <p:nvPr/>
              </p:nvSpPr>
              <p:spPr>
                <a:xfrm>
                  <a:off x="3732375" y="2967025"/>
                  <a:ext cx="16550" cy="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375" extrusionOk="0">
                      <a:moveTo>
                        <a:pt x="662" y="149"/>
                      </a:moveTo>
                      <a:cubicBezTo>
                        <a:pt x="361" y="0"/>
                        <a:pt x="361" y="0"/>
                        <a:pt x="1" y="152"/>
                      </a:cubicBezTo>
                      <a:cubicBezTo>
                        <a:pt x="101" y="322"/>
                        <a:pt x="150" y="371"/>
                        <a:pt x="236" y="371"/>
                      </a:cubicBezTo>
                      <a:cubicBezTo>
                        <a:pt x="420" y="374"/>
                        <a:pt x="583" y="333"/>
                        <a:pt x="662" y="1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3808775" y="2718575"/>
                  <a:ext cx="47400" cy="1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6" h="659" extrusionOk="0">
                      <a:moveTo>
                        <a:pt x="150" y="8"/>
                      </a:moveTo>
                      <a:cubicBezTo>
                        <a:pt x="118" y="1"/>
                        <a:pt x="80" y="18"/>
                        <a:pt x="49" y="28"/>
                      </a:cubicBezTo>
                      <a:cubicBezTo>
                        <a:pt x="35" y="32"/>
                        <a:pt x="25" y="49"/>
                        <a:pt x="11" y="60"/>
                      </a:cubicBezTo>
                      <a:cubicBezTo>
                        <a:pt x="11" y="91"/>
                        <a:pt x="1" y="132"/>
                        <a:pt x="14" y="153"/>
                      </a:cubicBezTo>
                      <a:cubicBezTo>
                        <a:pt x="52" y="209"/>
                        <a:pt x="94" y="275"/>
                        <a:pt x="150" y="299"/>
                      </a:cubicBezTo>
                      <a:cubicBezTo>
                        <a:pt x="579" y="492"/>
                        <a:pt x="1026" y="625"/>
                        <a:pt x="1501" y="652"/>
                      </a:cubicBezTo>
                      <a:cubicBezTo>
                        <a:pt x="1632" y="659"/>
                        <a:pt x="1774" y="631"/>
                        <a:pt x="1896" y="420"/>
                      </a:cubicBezTo>
                      <a:cubicBezTo>
                        <a:pt x="1442" y="309"/>
                        <a:pt x="1023" y="206"/>
                        <a:pt x="607" y="108"/>
                      </a:cubicBezTo>
                      <a:cubicBezTo>
                        <a:pt x="454" y="70"/>
                        <a:pt x="302" y="35"/>
                        <a:pt x="150" y="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3814300" y="2734000"/>
                  <a:ext cx="41875" cy="1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" h="579" extrusionOk="0">
                      <a:moveTo>
                        <a:pt x="1335" y="229"/>
                      </a:moveTo>
                      <a:cubicBezTo>
                        <a:pt x="1131" y="191"/>
                        <a:pt x="923" y="174"/>
                        <a:pt x="719" y="136"/>
                      </a:cubicBezTo>
                      <a:cubicBezTo>
                        <a:pt x="503" y="97"/>
                        <a:pt x="292" y="42"/>
                        <a:pt x="92" y="0"/>
                      </a:cubicBezTo>
                      <a:cubicBezTo>
                        <a:pt x="1" y="118"/>
                        <a:pt x="29" y="212"/>
                        <a:pt x="112" y="285"/>
                      </a:cubicBezTo>
                      <a:cubicBezTo>
                        <a:pt x="175" y="337"/>
                        <a:pt x="254" y="392"/>
                        <a:pt x="334" y="403"/>
                      </a:cubicBezTo>
                      <a:cubicBezTo>
                        <a:pt x="708" y="468"/>
                        <a:pt x="1085" y="524"/>
                        <a:pt x="1464" y="572"/>
                      </a:cubicBezTo>
                      <a:cubicBezTo>
                        <a:pt x="1518" y="579"/>
                        <a:pt x="1584" y="534"/>
                        <a:pt x="1675" y="499"/>
                      </a:cubicBezTo>
                      <a:cubicBezTo>
                        <a:pt x="1612" y="285"/>
                        <a:pt x="1470" y="257"/>
                        <a:pt x="1335" y="22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3807125" y="2690700"/>
                  <a:ext cx="40825" cy="1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514" extrusionOk="0">
                      <a:moveTo>
                        <a:pt x="56" y="277"/>
                      </a:moveTo>
                      <a:cubicBezTo>
                        <a:pt x="104" y="336"/>
                        <a:pt x="198" y="381"/>
                        <a:pt x="278" y="392"/>
                      </a:cubicBezTo>
                      <a:cubicBezTo>
                        <a:pt x="704" y="447"/>
                        <a:pt x="1134" y="513"/>
                        <a:pt x="1570" y="451"/>
                      </a:cubicBezTo>
                      <a:cubicBezTo>
                        <a:pt x="1588" y="447"/>
                        <a:pt x="1598" y="402"/>
                        <a:pt x="1633" y="343"/>
                      </a:cubicBezTo>
                      <a:cubicBezTo>
                        <a:pt x="1164" y="21"/>
                        <a:pt x="600" y="142"/>
                        <a:pt x="0" y="0"/>
                      </a:cubicBezTo>
                      <a:cubicBezTo>
                        <a:pt x="25" y="136"/>
                        <a:pt x="14" y="229"/>
                        <a:pt x="56" y="27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3803750" y="2670075"/>
                  <a:ext cx="38725" cy="1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9" h="479" extrusionOk="0">
                      <a:moveTo>
                        <a:pt x="863" y="97"/>
                      </a:moveTo>
                      <a:cubicBezTo>
                        <a:pt x="776" y="87"/>
                        <a:pt x="690" y="83"/>
                        <a:pt x="603" y="70"/>
                      </a:cubicBezTo>
                      <a:cubicBezTo>
                        <a:pt x="499" y="52"/>
                        <a:pt x="399" y="14"/>
                        <a:pt x="295" y="8"/>
                      </a:cubicBezTo>
                      <a:cubicBezTo>
                        <a:pt x="218" y="0"/>
                        <a:pt x="135" y="25"/>
                        <a:pt x="0" y="38"/>
                      </a:cubicBezTo>
                      <a:cubicBezTo>
                        <a:pt x="80" y="156"/>
                        <a:pt x="114" y="275"/>
                        <a:pt x="188" y="302"/>
                      </a:cubicBezTo>
                      <a:cubicBezTo>
                        <a:pt x="603" y="472"/>
                        <a:pt x="1022" y="478"/>
                        <a:pt x="1549" y="243"/>
                      </a:cubicBezTo>
                      <a:cubicBezTo>
                        <a:pt x="1341" y="187"/>
                        <a:pt x="1258" y="160"/>
                        <a:pt x="1175" y="146"/>
                      </a:cubicBezTo>
                      <a:cubicBezTo>
                        <a:pt x="1071" y="125"/>
                        <a:pt x="967" y="112"/>
                        <a:pt x="863" y="9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8" name="Google Shape;478;p31"/>
                <p:cNvSpPr/>
                <p:nvPr/>
              </p:nvSpPr>
              <p:spPr>
                <a:xfrm>
                  <a:off x="3803150" y="2644700"/>
                  <a:ext cx="31525" cy="1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" h="486" extrusionOk="0">
                      <a:moveTo>
                        <a:pt x="173" y="7"/>
                      </a:moveTo>
                      <a:cubicBezTo>
                        <a:pt x="159" y="4"/>
                        <a:pt x="138" y="1"/>
                        <a:pt x="125" y="11"/>
                      </a:cubicBezTo>
                      <a:cubicBezTo>
                        <a:pt x="83" y="31"/>
                        <a:pt x="24" y="55"/>
                        <a:pt x="14" y="90"/>
                      </a:cubicBezTo>
                      <a:cubicBezTo>
                        <a:pt x="0" y="129"/>
                        <a:pt x="24" y="184"/>
                        <a:pt x="42" y="225"/>
                      </a:cubicBezTo>
                      <a:cubicBezTo>
                        <a:pt x="55" y="253"/>
                        <a:pt x="83" y="284"/>
                        <a:pt x="111" y="298"/>
                      </a:cubicBezTo>
                      <a:cubicBezTo>
                        <a:pt x="471" y="458"/>
                        <a:pt x="835" y="485"/>
                        <a:pt x="1203" y="316"/>
                      </a:cubicBezTo>
                      <a:cubicBezTo>
                        <a:pt x="1227" y="305"/>
                        <a:pt x="1234" y="263"/>
                        <a:pt x="1261" y="208"/>
                      </a:cubicBezTo>
                      <a:cubicBezTo>
                        <a:pt x="1174" y="167"/>
                        <a:pt x="1088" y="105"/>
                        <a:pt x="998" y="90"/>
                      </a:cubicBezTo>
                      <a:cubicBezTo>
                        <a:pt x="725" y="52"/>
                        <a:pt x="450" y="31"/>
                        <a:pt x="173" y="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79" name="Google Shape;479;p31"/>
                <p:cNvSpPr/>
                <p:nvPr/>
              </p:nvSpPr>
              <p:spPr>
                <a:xfrm>
                  <a:off x="3794750" y="2605525"/>
                  <a:ext cx="27050" cy="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2" h="321" extrusionOk="0">
                      <a:moveTo>
                        <a:pt x="114" y="289"/>
                      </a:moveTo>
                      <a:cubicBezTo>
                        <a:pt x="170" y="316"/>
                        <a:pt x="250" y="316"/>
                        <a:pt x="319" y="316"/>
                      </a:cubicBezTo>
                      <a:cubicBezTo>
                        <a:pt x="562" y="320"/>
                        <a:pt x="797" y="275"/>
                        <a:pt x="1081" y="164"/>
                      </a:cubicBezTo>
                      <a:cubicBezTo>
                        <a:pt x="953" y="105"/>
                        <a:pt x="869" y="39"/>
                        <a:pt x="780" y="29"/>
                      </a:cubicBezTo>
                      <a:cubicBezTo>
                        <a:pt x="562" y="4"/>
                        <a:pt x="336" y="1"/>
                        <a:pt x="111" y="8"/>
                      </a:cubicBezTo>
                      <a:cubicBezTo>
                        <a:pt x="69" y="8"/>
                        <a:pt x="0" y="95"/>
                        <a:pt x="0" y="143"/>
                      </a:cubicBezTo>
                      <a:cubicBezTo>
                        <a:pt x="4" y="196"/>
                        <a:pt x="63" y="261"/>
                        <a:pt x="114" y="28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3806525" y="2623550"/>
                  <a:ext cx="27475" cy="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9" h="289" extrusionOk="0">
                      <a:moveTo>
                        <a:pt x="0" y="185"/>
                      </a:moveTo>
                      <a:cubicBezTo>
                        <a:pt x="416" y="281"/>
                        <a:pt x="635" y="289"/>
                        <a:pt x="950" y="198"/>
                      </a:cubicBezTo>
                      <a:cubicBezTo>
                        <a:pt x="998" y="185"/>
                        <a:pt x="1036" y="126"/>
                        <a:pt x="1099" y="70"/>
                      </a:cubicBezTo>
                      <a:cubicBezTo>
                        <a:pt x="534" y="1"/>
                        <a:pt x="225" y="36"/>
                        <a:pt x="0" y="18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3809025" y="2576175"/>
                  <a:ext cx="59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" h="222" extrusionOk="0">
                      <a:moveTo>
                        <a:pt x="105" y="219"/>
                      </a:moveTo>
                      <a:cubicBezTo>
                        <a:pt x="140" y="222"/>
                        <a:pt x="181" y="185"/>
                        <a:pt x="236" y="156"/>
                      </a:cubicBezTo>
                      <a:cubicBezTo>
                        <a:pt x="199" y="105"/>
                        <a:pt x="178" y="60"/>
                        <a:pt x="143" y="35"/>
                      </a:cubicBezTo>
                      <a:cubicBezTo>
                        <a:pt x="90" y="1"/>
                        <a:pt x="1" y="66"/>
                        <a:pt x="18" y="129"/>
                      </a:cubicBezTo>
                      <a:cubicBezTo>
                        <a:pt x="28" y="164"/>
                        <a:pt x="70" y="212"/>
                        <a:pt x="105" y="21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2" name="Google Shape;482;p31"/>
                <p:cNvSpPr/>
                <p:nvPr/>
              </p:nvSpPr>
              <p:spPr>
                <a:xfrm>
                  <a:off x="3798375" y="2546050"/>
                  <a:ext cx="2875" cy="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" h="73" extrusionOk="0">
                      <a:moveTo>
                        <a:pt x="35" y="69"/>
                      </a:moveTo>
                      <a:cubicBezTo>
                        <a:pt x="63" y="62"/>
                        <a:pt x="87" y="48"/>
                        <a:pt x="115" y="38"/>
                      </a:cubicBezTo>
                      <a:cubicBezTo>
                        <a:pt x="87" y="24"/>
                        <a:pt x="63" y="10"/>
                        <a:pt x="35" y="3"/>
                      </a:cubicBezTo>
                      <a:cubicBezTo>
                        <a:pt x="28" y="0"/>
                        <a:pt x="11" y="24"/>
                        <a:pt x="1" y="34"/>
                      </a:cubicBezTo>
                      <a:cubicBezTo>
                        <a:pt x="14" y="48"/>
                        <a:pt x="28" y="72"/>
                        <a:pt x="35" y="6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3" name="Google Shape;483;p31"/>
                <p:cNvSpPr/>
                <p:nvPr/>
              </p:nvSpPr>
              <p:spPr>
                <a:xfrm>
                  <a:off x="3469925" y="2814300"/>
                  <a:ext cx="29650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020" extrusionOk="0">
                      <a:moveTo>
                        <a:pt x="800" y="960"/>
                      </a:moveTo>
                      <a:cubicBezTo>
                        <a:pt x="859" y="992"/>
                        <a:pt x="932" y="1019"/>
                        <a:pt x="994" y="1019"/>
                      </a:cubicBezTo>
                      <a:cubicBezTo>
                        <a:pt x="1053" y="1016"/>
                        <a:pt x="1123" y="978"/>
                        <a:pt x="1165" y="936"/>
                      </a:cubicBezTo>
                      <a:cubicBezTo>
                        <a:pt x="1185" y="915"/>
                        <a:pt x="1171" y="829"/>
                        <a:pt x="1140" y="800"/>
                      </a:cubicBezTo>
                      <a:cubicBezTo>
                        <a:pt x="880" y="555"/>
                        <a:pt x="620" y="309"/>
                        <a:pt x="346" y="80"/>
                      </a:cubicBezTo>
                      <a:cubicBezTo>
                        <a:pt x="284" y="25"/>
                        <a:pt x="162" y="35"/>
                        <a:pt x="0" y="0"/>
                      </a:cubicBezTo>
                      <a:cubicBezTo>
                        <a:pt x="215" y="454"/>
                        <a:pt x="516" y="805"/>
                        <a:pt x="800" y="96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3512175" y="2794900"/>
                  <a:ext cx="249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" h="1061" extrusionOk="0">
                      <a:moveTo>
                        <a:pt x="701" y="998"/>
                      </a:moveTo>
                      <a:cubicBezTo>
                        <a:pt x="732" y="1033"/>
                        <a:pt x="794" y="1061"/>
                        <a:pt x="839" y="1053"/>
                      </a:cubicBezTo>
                      <a:cubicBezTo>
                        <a:pt x="895" y="1050"/>
                        <a:pt x="951" y="1008"/>
                        <a:pt x="988" y="991"/>
                      </a:cubicBezTo>
                      <a:cubicBezTo>
                        <a:pt x="992" y="939"/>
                        <a:pt x="999" y="919"/>
                        <a:pt x="992" y="905"/>
                      </a:cubicBezTo>
                      <a:cubicBezTo>
                        <a:pt x="808" y="537"/>
                        <a:pt x="559" y="222"/>
                        <a:pt x="181" y="17"/>
                      </a:cubicBezTo>
                      <a:cubicBezTo>
                        <a:pt x="150" y="1"/>
                        <a:pt x="60" y="21"/>
                        <a:pt x="46" y="49"/>
                      </a:cubicBezTo>
                      <a:cubicBezTo>
                        <a:pt x="22" y="100"/>
                        <a:pt x="1" y="191"/>
                        <a:pt x="28" y="229"/>
                      </a:cubicBezTo>
                      <a:cubicBezTo>
                        <a:pt x="247" y="489"/>
                        <a:pt x="472" y="745"/>
                        <a:pt x="701" y="99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3456650" y="2820375"/>
                  <a:ext cx="23700" cy="24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8" h="999" extrusionOk="0">
                      <a:moveTo>
                        <a:pt x="642" y="949"/>
                      </a:moveTo>
                      <a:cubicBezTo>
                        <a:pt x="677" y="981"/>
                        <a:pt x="743" y="998"/>
                        <a:pt x="787" y="991"/>
                      </a:cubicBezTo>
                      <a:cubicBezTo>
                        <a:pt x="843" y="981"/>
                        <a:pt x="891" y="936"/>
                        <a:pt x="947" y="904"/>
                      </a:cubicBezTo>
                      <a:cubicBezTo>
                        <a:pt x="919" y="828"/>
                        <a:pt x="916" y="769"/>
                        <a:pt x="885" y="735"/>
                      </a:cubicBezTo>
                      <a:cubicBezTo>
                        <a:pt x="714" y="527"/>
                        <a:pt x="541" y="319"/>
                        <a:pt x="358" y="114"/>
                      </a:cubicBezTo>
                      <a:cubicBezTo>
                        <a:pt x="316" y="69"/>
                        <a:pt x="247" y="34"/>
                        <a:pt x="185" y="14"/>
                      </a:cubicBezTo>
                      <a:cubicBezTo>
                        <a:pt x="143" y="0"/>
                        <a:pt x="74" y="4"/>
                        <a:pt x="46" y="31"/>
                      </a:cubicBezTo>
                      <a:cubicBezTo>
                        <a:pt x="15" y="55"/>
                        <a:pt x="1" y="128"/>
                        <a:pt x="15" y="162"/>
                      </a:cubicBezTo>
                      <a:cubicBezTo>
                        <a:pt x="153" y="474"/>
                        <a:pt x="392" y="717"/>
                        <a:pt x="642" y="949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6" name="Google Shape;486;p31"/>
                <p:cNvSpPr/>
                <p:nvPr/>
              </p:nvSpPr>
              <p:spPr>
                <a:xfrm>
                  <a:off x="3426425" y="2826600"/>
                  <a:ext cx="30100" cy="2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33" extrusionOk="0">
                      <a:moveTo>
                        <a:pt x="1" y="1"/>
                      </a:moveTo>
                      <a:cubicBezTo>
                        <a:pt x="18" y="260"/>
                        <a:pt x="226" y="375"/>
                        <a:pt x="396" y="503"/>
                      </a:cubicBezTo>
                      <a:cubicBezTo>
                        <a:pt x="618" y="669"/>
                        <a:pt x="801" y="911"/>
                        <a:pt x="1203" y="932"/>
                      </a:cubicBezTo>
                      <a:cubicBezTo>
                        <a:pt x="909" y="527"/>
                        <a:pt x="347" y="105"/>
                        <a:pt x="1" y="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7" name="Google Shape;487;p31"/>
                <p:cNvSpPr/>
                <p:nvPr/>
              </p:nvSpPr>
              <p:spPr>
                <a:xfrm>
                  <a:off x="3534250" y="2788400"/>
                  <a:ext cx="21875" cy="22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" h="919" extrusionOk="0">
                      <a:moveTo>
                        <a:pt x="666" y="891"/>
                      </a:moveTo>
                      <a:cubicBezTo>
                        <a:pt x="701" y="918"/>
                        <a:pt x="791" y="901"/>
                        <a:pt x="850" y="888"/>
                      </a:cubicBezTo>
                      <a:cubicBezTo>
                        <a:pt x="864" y="884"/>
                        <a:pt x="874" y="787"/>
                        <a:pt x="853" y="760"/>
                      </a:cubicBezTo>
                      <a:cubicBezTo>
                        <a:pt x="625" y="451"/>
                        <a:pt x="379" y="157"/>
                        <a:pt x="1" y="0"/>
                      </a:cubicBezTo>
                      <a:cubicBezTo>
                        <a:pt x="126" y="378"/>
                        <a:pt x="383" y="645"/>
                        <a:pt x="666" y="89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>
                  <a:off x="3494875" y="2809350"/>
                  <a:ext cx="19150" cy="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" h="698" extrusionOk="0">
                      <a:moveTo>
                        <a:pt x="596" y="694"/>
                      </a:moveTo>
                      <a:cubicBezTo>
                        <a:pt x="640" y="697"/>
                        <a:pt x="703" y="670"/>
                        <a:pt x="728" y="638"/>
                      </a:cubicBezTo>
                      <a:cubicBezTo>
                        <a:pt x="752" y="603"/>
                        <a:pt x="765" y="528"/>
                        <a:pt x="741" y="499"/>
                      </a:cubicBezTo>
                      <a:cubicBezTo>
                        <a:pt x="575" y="292"/>
                        <a:pt x="426" y="60"/>
                        <a:pt x="97" y="1"/>
                      </a:cubicBezTo>
                      <a:cubicBezTo>
                        <a:pt x="0" y="223"/>
                        <a:pt x="117" y="333"/>
                        <a:pt x="221" y="445"/>
                      </a:cubicBezTo>
                      <a:cubicBezTo>
                        <a:pt x="325" y="552"/>
                        <a:pt x="419" y="687"/>
                        <a:pt x="596" y="694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89" name="Google Shape;489;p31"/>
                <p:cNvSpPr/>
                <p:nvPr/>
              </p:nvSpPr>
              <p:spPr>
                <a:xfrm>
                  <a:off x="3576800" y="2770900"/>
                  <a:ext cx="17100" cy="1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" h="628" extrusionOk="0">
                      <a:moveTo>
                        <a:pt x="469" y="611"/>
                      </a:moveTo>
                      <a:cubicBezTo>
                        <a:pt x="513" y="628"/>
                        <a:pt x="617" y="603"/>
                        <a:pt x="648" y="561"/>
                      </a:cubicBezTo>
                      <a:cubicBezTo>
                        <a:pt x="680" y="524"/>
                        <a:pt x="683" y="420"/>
                        <a:pt x="652" y="385"/>
                      </a:cubicBezTo>
                      <a:cubicBezTo>
                        <a:pt x="541" y="257"/>
                        <a:pt x="416" y="142"/>
                        <a:pt x="288" y="32"/>
                      </a:cubicBezTo>
                      <a:cubicBezTo>
                        <a:pt x="253" y="0"/>
                        <a:pt x="191" y="8"/>
                        <a:pt x="174" y="0"/>
                      </a:cubicBezTo>
                      <a:cubicBezTo>
                        <a:pt x="59" y="0"/>
                        <a:pt x="0" y="112"/>
                        <a:pt x="39" y="195"/>
                      </a:cubicBezTo>
                      <a:cubicBezTo>
                        <a:pt x="128" y="382"/>
                        <a:pt x="271" y="527"/>
                        <a:pt x="469" y="611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0" name="Google Shape;490;p31"/>
                <p:cNvSpPr/>
                <p:nvPr/>
              </p:nvSpPr>
              <p:spPr>
                <a:xfrm>
                  <a:off x="3557475" y="2779475"/>
                  <a:ext cx="16225" cy="19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9" h="767" extrusionOk="0">
                      <a:moveTo>
                        <a:pt x="337" y="610"/>
                      </a:moveTo>
                      <a:cubicBezTo>
                        <a:pt x="431" y="683"/>
                        <a:pt x="527" y="766"/>
                        <a:pt x="649" y="655"/>
                      </a:cubicBezTo>
                      <a:cubicBezTo>
                        <a:pt x="517" y="330"/>
                        <a:pt x="444" y="257"/>
                        <a:pt x="15" y="1"/>
                      </a:cubicBezTo>
                      <a:cubicBezTo>
                        <a:pt x="1" y="288"/>
                        <a:pt x="46" y="375"/>
                        <a:pt x="337" y="610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3611525" y="2756775"/>
                  <a:ext cx="12000" cy="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" h="407" extrusionOk="0">
                      <a:moveTo>
                        <a:pt x="178" y="382"/>
                      </a:moveTo>
                      <a:cubicBezTo>
                        <a:pt x="250" y="406"/>
                        <a:pt x="337" y="392"/>
                        <a:pt x="417" y="382"/>
                      </a:cubicBezTo>
                      <a:cubicBezTo>
                        <a:pt x="441" y="382"/>
                        <a:pt x="455" y="333"/>
                        <a:pt x="476" y="306"/>
                      </a:cubicBezTo>
                      <a:cubicBezTo>
                        <a:pt x="476" y="292"/>
                        <a:pt x="479" y="274"/>
                        <a:pt x="472" y="257"/>
                      </a:cubicBezTo>
                      <a:cubicBezTo>
                        <a:pt x="431" y="98"/>
                        <a:pt x="220" y="1"/>
                        <a:pt x="63" y="77"/>
                      </a:cubicBezTo>
                      <a:cubicBezTo>
                        <a:pt x="39" y="87"/>
                        <a:pt x="18" y="125"/>
                        <a:pt x="15" y="157"/>
                      </a:cubicBezTo>
                      <a:cubicBezTo>
                        <a:pt x="1" y="274"/>
                        <a:pt x="77" y="347"/>
                        <a:pt x="178" y="382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2" name="Google Shape;492;p31"/>
                <p:cNvSpPr/>
                <p:nvPr/>
              </p:nvSpPr>
              <p:spPr>
                <a:xfrm>
                  <a:off x="3594650" y="2761975"/>
                  <a:ext cx="108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" h="448" extrusionOk="0">
                      <a:moveTo>
                        <a:pt x="433" y="378"/>
                      </a:moveTo>
                      <a:cubicBezTo>
                        <a:pt x="433" y="306"/>
                        <a:pt x="402" y="219"/>
                        <a:pt x="354" y="167"/>
                      </a:cubicBezTo>
                      <a:cubicBezTo>
                        <a:pt x="292" y="98"/>
                        <a:pt x="194" y="56"/>
                        <a:pt x="111" y="0"/>
                      </a:cubicBezTo>
                      <a:cubicBezTo>
                        <a:pt x="1" y="160"/>
                        <a:pt x="56" y="267"/>
                        <a:pt x="170" y="361"/>
                      </a:cubicBezTo>
                      <a:cubicBezTo>
                        <a:pt x="267" y="437"/>
                        <a:pt x="433" y="448"/>
                        <a:pt x="433" y="37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3" name="Google Shape;493;p31"/>
                <p:cNvSpPr/>
                <p:nvPr/>
              </p:nvSpPr>
              <p:spPr>
                <a:xfrm>
                  <a:off x="3572550" y="2876750"/>
                  <a:ext cx="19625" cy="2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" h="867" extrusionOk="0">
                      <a:moveTo>
                        <a:pt x="282" y="805"/>
                      </a:moveTo>
                      <a:cubicBezTo>
                        <a:pt x="264" y="721"/>
                        <a:pt x="247" y="642"/>
                        <a:pt x="233" y="562"/>
                      </a:cubicBezTo>
                      <a:cubicBezTo>
                        <a:pt x="233" y="552"/>
                        <a:pt x="250" y="534"/>
                        <a:pt x="257" y="520"/>
                      </a:cubicBezTo>
                      <a:cubicBezTo>
                        <a:pt x="621" y="517"/>
                        <a:pt x="621" y="517"/>
                        <a:pt x="784" y="365"/>
                      </a:cubicBezTo>
                      <a:cubicBezTo>
                        <a:pt x="628" y="226"/>
                        <a:pt x="323" y="49"/>
                        <a:pt x="184" y="18"/>
                      </a:cubicBezTo>
                      <a:cubicBezTo>
                        <a:pt x="105" y="0"/>
                        <a:pt x="1" y="80"/>
                        <a:pt x="12" y="160"/>
                      </a:cubicBezTo>
                      <a:cubicBezTo>
                        <a:pt x="32" y="357"/>
                        <a:pt x="49" y="555"/>
                        <a:pt x="91" y="749"/>
                      </a:cubicBezTo>
                      <a:cubicBezTo>
                        <a:pt x="111" y="849"/>
                        <a:pt x="199" y="867"/>
                        <a:pt x="282" y="805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3589025" y="2848075"/>
                  <a:ext cx="25725" cy="1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9" h="420" extrusionOk="0">
                      <a:moveTo>
                        <a:pt x="114" y="313"/>
                      </a:moveTo>
                      <a:cubicBezTo>
                        <a:pt x="371" y="354"/>
                        <a:pt x="627" y="396"/>
                        <a:pt x="883" y="417"/>
                      </a:cubicBezTo>
                      <a:cubicBezTo>
                        <a:pt x="928" y="420"/>
                        <a:pt x="1011" y="343"/>
                        <a:pt x="1019" y="295"/>
                      </a:cubicBezTo>
                      <a:cubicBezTo>
                        <a:pt x="1029" y="244"/>
                        <a:pt x="977" y="150"/>
                        <a:pt x="932" y="135"/>
                      </a:cubicBezTo>
                      <a:cubicBezTo>
                        <a:pt x="735" y="77"/>
                        <a:pt x="527" y="42"/>
                        <a:pt x="330" y="1"/>
                      </a:cubicBezTo>
                      <a:cubicBezTo>
                        <a:pt x="236" y="18"/>
                        <a:pt x="149" y="28"/>
                        <a:pt x="69" y="52"/>
                      </a:cubicBezTo>
                      <a:cubicBezTo>
                        <a:pt x="39" y="60"/>
                        <a:pt x="0" y="94"/>
                        <a:pt x="0" y="119"/>
                      </a:cubicBezTo>
                      <a:cubicBezTo>
                        <a:pt x="0" y="164"/>
                        <a:pt x="14" y="212"/>
                        <a:pt x="39" y="250"/>
                      </a:cubicBezTo>
                      <a:cubicBezTo>
                        <a:pt x="52" y="278"/>
                        <a:pt x="87" y="309"/>
                        <a:pt x="114" y="31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3584950" y="2862975"/>
                  <a:ext cx="20650" cy="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6" h="445" extrusionOk="0">
                      <a:moveTo>
                        <a:pt x="83" y="288"/>
                      </a:moveTo>
                      <a:cubicBezTo>
                        <a:pt x="236" y="364"/>
                        <a:pt x="405" y="406"/>
                        <a:pt x="520" y="444"/>
                      </a:cubicBezTo>
                      <a:cubicBezTo>
                        <a:pt x="610" y="433"/>
                        <a:pt x="651" y="444"/>
                        <a:pt x="676" y="427"/>
                      </a:cubicBezTo>
                      <a:cubicBezTo>
                        <a:pt x="731" y="392"/>
                        <a:pt x="811" y="350"/>
                        <a:pt x="818" y="305"/>
                      </a:cubicBezTo>
                      <a:cubicBezTo>
                        <a:pt x="825" y="257"/>
                        <a:pt x="770" y="167"/>
                        <a:pt x="721" y="150"/>
                      </a:cubicBezTo>
                      <a:cubicBezTo>
                        <a:pt x="544" y="91"/>
                        <a:pt x="357" y="46"/>
                        <a:pt x="170" y="11"/>
                      </a:cubicBezTo>
                      <a:cubicBezTo>
                        <a:pt x="118" y="1"/>
                        <a:pt x="0" y="59"/>
                        <a:pt x="4" y="80"/>
                      </a:cubicBezTo>
                      <a:cubicBezTo>
                        <a:pt x="10" y="153"/>
                        <a:pt x="31" y="260"/>
                        <a:pt x="83" y="28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3599225" y="2832225"/>
                  <a:ext cx="24050" cy="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" h="469" extrusionOk="0">
                      <a:moveTo>
                        <a:pt x="961" y="337"/>
                      </a:moveTo>
                      <a:cubicBezTo>
                        <a:pt x="628" y="94"/>
                        <a:pt x="351" y="0"/>
                        <a:pt x="1" y="63"/>
                      </a:cubicBezTo>
                      <a:cubicBezTo>
                        <a:pt x="208" y="406"/>
                        <a:pt x="403" y="468"/>
                        <a:pt x="961" y="33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3555050" y="2923000"/>
                  <a:ext cx="16750" cy="1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455" extrusionOk="0">
                      <a:moveTo>
                        <a:pt x="365" y="448"/>
                      </a:moveTo>
                      <a:cubicBezTo>
                        <a:pt x="462" y="448"/>
                        <a:pt x="483" y="455"/>
                        <a:pt x="496" y="448"/>
                      </a:cubicBezTo>
                      <a:cubicBezTo>
                        <a:pt x="555" y="416"/>
                        <a:pt x="642" y="392"/>
                        <a:pt x="656" y="351"/>
                      </a:cubicBezTo>
                      <a:cubicBezTo>
                        <a:pt x="670" y="303"/>
                        <a:pt x="635" y="209"/>
                        <a:pt x="590" y="181"/>
                      </a:cubicBezTo>
                      <a:cubicBezTo>
                        <a:pt x="472" y="111"/>
                        <a:pt x="341" y="53"/>
                        <a:pt x="208" y="15"/>
                      </a:cubicBezTo>
                      <a:cubicBezTo>
                        <a:pt x="157" y="1"/>
                        <a:pt x="60" y="32"/>
                        <a:pt x="35" y="70"/>
                      </a:cubicBezTo>
                      <a:cubicBezTo>
                        <a:pt x="5" y="119"/>
                        <a:pt x="1" y="229"/>
                        <a:pt x="35" y="257"/>
                      </a:cubicBezTo>
                      <a:cubicBezTo>
                        <a:pt x="157" y="344"/>
                        <a:pt x="296" y="406"/>
                        <a:pt x="365" y="448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3606250" y="2820900"/>
                  <a:ext cx="27300" cy="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2" h="329" extrusionOk="0">
                      <a:moveTo>
                        <a:pt x="1" y="117"/>
                      </a:moveTo>
                      <a:cubicBezTo>
                        <a:pt x="264" y="301"/>
                        <a:pt x="333" y="329"/>
                        <a:pt x="604" y="301"/>
                      </a:cubicBezTo>
                      <a:cubicBezTo>
                        <a:pt x="767" y="287"/>
                        <a:pt x="930" y="256"/>
                        <a:pt x="1092" y="229"/>
                      </a:cubicBezTo>
                      <a:cubicBezTo>
                        <a:pt x="735" y="31"/>
                        <a:pt x="437" y="0"/>
                        <a:pt x="1" y="11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3560075" y="2903175"/>
                  <a:ext cx="13450" cy="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" h="437" extrusionOk="0">
                      <a:moveTo>
                        <a:pt x="538" y="357"/>
                      </a:moveTo>
                      <a:cubicBezTo>
                        <a:pt x="458" y="122"/>
                        <a:pt x="327" y="0"/>
                        <a:pt x="136" y="4"/>
                      </a:cubicBezTo>
                      <a:cubicBezTo>
                        <a:pt x="98" y="4"/>
                        <a:pt x="42" y="49"/>
                        <a:pt x="22" y="87"/>
                      </a:cubicBezTo>
                      <a:cubicBezTo>
                        <a:pt x="4" y="128"/>
                        <a:pt x="1" y="191"/>
                        <a:pt x="22" y="229"/>
                      </a:cubicBezTo>
                      <a:cubicBezTo>
                        <a:pt x="126" y="402"/>
                        <a:pt x="271" y="437"/>
                        <a:pt x="538" y="357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3554875" y="2942500"/>
                  <a:ext cx="8425" cy="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" h="281" extrusionOk="0">
                      <a:moveTo>
                        <a:pt x="337" y="163"/>
                      </a:moveTo>
                      <a:cubicBezTo>
                        <a:pt x="303" y="118"/>
                        <a:pt x="274" y="56"/>
                        <a:pt x="223" y="28"/>
                      </a:cubicBezTo>
                      <a:cubicBezTo>
                        <a:pt x="174" y="1"/>
                        <a:pt x="102" y="1"/>
                        <a:pt x="39" y="1"/>
                      </a:cubicBezTo>
                      <a:cubicBezTo>
                        <a:pt x="25" y="4"/>
                        <a:pt x="1" y="56"/>
                        <a:pt x="1" y="84"/>
                      </a:cubicBezTo>
                      <a:cubicBezTo>
                        <a:pt x="12" y="212"/>
                        <a:pt x="116" y="281"/>
                        <a:pt x="250" y="243"/>
                      </a:cubicBezTo>
                      <a:cubicBezTo>
                        <a:pt x="278" y="236"/>
                        <a:pt x="295" y="204"/>
                        <a:pt x="337" y="163"/>
                      </a:cubicBezTo>
                      <a:close/>
                    </a:path>
                  </a:pathLst>
                </a:custGeom>
                <a:solidFill>
                  <a:srgbClr val="A4C2F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</p:grpSp>
          <p:grpSp>
            <p:nvGrpSpPr>
              <p:cNvPr id="5" name="Google Shape;501;p31"/>
              <p:cNvGrpSpPr/>
              <p:nvPr/>
            </p:nvGrpSpPr>
            <p:grpSpPr>
              <a:xfrm rot="-132709" flipH="1">
                <a:off x="2105638" y="2757839"/>
                <a:ext cx="727154" cy="135877"/>
                <a:chOff x="6193855" y="3228467"/>
                <a:chExt cx="608757" cy="113753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6193855" y="3308404"/>
                  <a:ext cx="608757" cy="33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0" h="387" extrusionOk="0">
                      <a:moveTo>
                        <a:pt x="95" y="1"/>
                      </a:moveTo>
                      <a:cubicBezTo>
                        <a:pt x="0" y="1"/>
                        <a:pt x="3" y="155"/>
                        <a:pt x="104" y="164"/>
                      </a:cubicBezTo>
                      <a:cubicBezTo>
                        <a:pt x="1100" y="262"/>
                        <a:pt x="2100" y="282"/>
                        <a:pt x="3102" y="282"/>
                      </a:cubicBezTo>
                      <a:cubicBezTo>
                        <a:pt x="3825" y="282"/>
                        <a:pt x="4549" y="271"/>
                        <a:pt x="5272" y="271"/>
                      </a:cubicBezTo>
                      <a:cubicBezTo>
                        <a:pt x="6266" y="271"/>
                        <a:pt x="7258" y="291"/>
                        <a:pt x="8246" y="386"/>
                      </a:cubicBezTo>
                      <a:cubicBezTo>
                        <a:pt x="8249" y="387"/>
                        <a:pt x="8252" y="387"/>
                        <a:pt x="8255" y="387"/>
                      </a:cubicBezTo>
                      <a:cubicBezTo>
                        <a:pt x="8350" y="387"/>
                        <a:pt x="8347" y="233"/>
                        <a:pt x="8246" y="223"/>
                      </a:cubicBezTo>
                      <a:cubicBezTo>
                        <a:pt x="7248" y="127"/>
                        <a:pt x="6246" y="107"/>
                        <a:pt x="5242" y="107"/>
                      </a:cubicBezTo>
                      <a:cubicBezTo>
                        <a:pt x="4531" y="107"/>
                        <a:pt x="3819" y="117"/>
                        <a:pt x="3108" y="117"/>
                      </a:cubicBezTo>
                      <a:cubicBezTo>
                        <a:pt x="2104" y="117"/>
                        <a:pt x="1102" y="98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6195830" y="3228467"/>
                  <a:ext cx="364962" cy="24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06" h="283" extrusionOk="0">
                      <a:moveTo>
                        <a:pt x="95" y="1"/>
                      </a:moveTo>
                      <a:cubicBezTo>
                        <a:pt x="0" y="1"/>
                        <a:pt x="3" y="154"/>
                        <a:pt x="104" y="164"/>
                      </a:cubicBezTo>
                      <a:cubicBezTo>
                        <a:pt x="667" y="216"/>
                        <a:pt x="1231" y="227"/>
                        <a:pt x="1797" y="227"/>
                      </a:cubicBezTo>
                      <a:cubicBezTo>
                        <a:pt x="2267" y="227"/>
                        <a:pt x="2737" y="219"/>
                        <a:pt x="3207" y="219"/>
                      </a:cubicBezTo>
                      <a:cubicBezTo>
                        <a:pt x="3773" y="219"/>
                        <a:pt x="4338" y="231"/>
                        <a:pt x="4902" y="282"/>
                      </a:cubicBezTo>
                      <a:cubicBezTo>
                        <a:pt x="4905" y="283"/>
                        <a:pt x="4908" y="283"/>
                        <a:pt x="4911" y="283"/>
                      </a:cubicBezTo>
                      <a:cubicBezTo>
                        <a:pt x="5006" y="283"/>
                        <a:pt x="5003" y="129"/>
                        <a:pt x="4902" y="119"/>
                      </a:cubicBezTo>
                      <a:cubicBezTo>
                        <a:pt x="4338" y="68"/>
                        <a:pt x="3773" y="56"/>
                        <a:pt x="3207" y="56"/>
                      </a:cubicBezTo>
                      <a:cubicBezTo>
                        <a:pt x="2737" y="56"/>
                        <a:pt x="2267" y="64"/>
                        <a:pt x="1797" y="64"/>
                      </a:cubicBezTo>
                      <a:cubicBezTo>
                        <a:pt x="1231" y="64"/>
                        <a:pt x="667" y="53"/>
                        <a:pt x="104" y="1"/>
                      </a:cubicBezTo>
                      <a:cubicBezTo>
                        <a:pt x="101" y="1"/>
                        <a:pt x="98" y="1"/>
                        <a:pt x="9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 dirty="0"/>
                </a:p>
              </p:txBody>
            </p:sp>
          </p:grpSp>
        </p:grpSp>
      </p:grpSp>
      <p:sp>
        <p:nvSpPr>
          <p:cNvPr id="69" name="Google Shape;239;p27">
            <a:extLst>
              <a:ext uri="{FF2B5EF4-FFF2-40B4-BE49-F238E27FC236}">
                <a16:creationId xmlns="" xmlns:a16="http://schemas.microsoft.com/office/drawing/2014/main" id="{4B3B299B-5371-4A51-8859-0A42DF12E2D1}"/>
              </a:ext>
            </a:extLst>
          </p:cNvPr>
          <p:cNvSpPr txBox="1">
            <a:spLocks/>
          </p:cNvSpPr>
          <p:nvPr/>
        </p:nvSpPr>
        <p:spPr>
          <a:xfrm>
            <a:off x="4431217" y="66509"/>
            <a:ext cx="755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4800"/>
              <a:buFont typeface="Sue Ellen Francisco"/>
              <a:buNone/>
              <a:defRPr sz="4800" b="0" i="0" u="none" strike="noStrike" cap="none">
                <a:solidFill>
                  <a:srgbClr val="F3F3F3"/>
                </a:solidFill>
                <a:latin typeface="Sue Ellen Francisco"/>
                <a:ea typeface="Sue Ellen Francisco"/>
                <a:cs typeface="Sue Ellen Francisco"/>
                <a:sym typeface="Sue Ellen Francis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Font typeface="Joti One"/>
              <a:buNone/>
              <a:defRPr sz="6000" b="0" i="0" u="none" strike="noStrike" cap="none">
                <a:solidFill>
                  <a:srgbClr val="FFC39F"/>
                </a:solidFill>
                <a:latin typeface="Joti One"/>
                <a:ea typeface="Joti One"/>
                <a:cs typeface="Joti One"/>
                <a:sym typeface="Joti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Font typeface="Joti One"/>
              <a:buNone/>
              <a:defRPr sz="6000" b="0" i="0" u="none" strike="noStrike" cap="none">
                <a:solidFill>
                  <a:srgbClr val="FFC39F"/>
                </a:solidFill>
                <a:latin typeface="Joti One"/>
                <a:ea typeface="Joti One"/>
                <a:cs typeface="Joti One"/>
                <a:sym typeface="Joti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Font typeface="Joti One"/>
              <a:buNone/>
              <a:defRPr sz="6000" b="0" i="0" u="none" strike="noStrike" cap="none">
                <a:solidFill>
                  <a:srgbClr val="FFC39F"/>
                </a:solidFill>
                <a:latin typeface="Joti One"/>
                <a:ea typeface="Joti One"/>
                <a:cs typeface="Joti One"/>
                <a:sym typeface="Joti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Font typeface="Joti One"/>
              <a:buNone/>
              <a:defRPr sz="6000" b="0" i="0" u="none" strike="noStrike" cap="none">
                <a:solidFill>
                  <a:srgbClr val="FFC39F"/>
                </a:solidFill>
                <a:latin typeface="Joti One"/>
                <a:ea typeface="Joti One"/>
                <a:cs typeface="Joti One"/>
                <a:sym typeface="Joti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Font typeface="Joti One"/>
              <a:buNone/>
              <a:defRPr sz="6000" b="0" i="0" u="none" strike="noStrike" cap="none">
                <a:solidFill>
                  <a:srgbClr val="FFC39F"/>
                </a:solidFill>
                <a:latin typeface="Joti One"/>
                <a:ea typeface="Joti One"/>
                <a:cs typeface="Joti One"/>
                <a:sym typeface="Joti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Font typeface="Joti One"/>
              <a:buNone/>
              <a:defRPr sz="6000" b="0" i="0" u="none" strike="noStrike" cap="none">
                <a:solidFill>
                  <a:srgbClr val="FFC39F"/>
                </a:solidFill>
                <a:latin typeface="Joti One"/>
                <a:ea typeface="Joti One"/>
                <a:cs typeface="Joti One"/>
                <a:sym typeface="Joti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Font typeface="Joti One"/>
              <a:buNone/>
              <a:defRPr sz="6000" b="0" i="0" u="none" strike="noStrike" cap="none">
                <a:solidFill>
                  <a:srgbClr val="FFC39F"/>
                </a:solidFill>
                <a:latin typeface="Joti One"/>
                <a:ea typeface="Joti One"/>
                <a:cs typeface="Joti One"/>
                <a:sym typeface="Joti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Font typeface="Joti One"/>
              <a:buNone/>
              <a:defRPr sz="6000" b="0" i="0" u="none" strike="noStrike" cap="none">
                <a:solidFill>
                  <a:srgbClr val="FFC39F"/>
                </a:solidFill>
                <a:latin typeface="Joti One"/>
                <a:ea typeface="Joti One"/>
                <a:cs typeface="Joti One"/>
                <a:sym typeface="Joti One"/>
              </a:defRPr>
            </a:lvl9pPr>
          </a:lstStyle>
          <a:p>
            <a:pPr algn="r" rtl="1"/>
            <a:r>
              <a:rPr lang="he-IL" sz="3200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קצת עלי </a:t>
            </a:r>
            <a:r>
              <a:rPr lang="he-IL" sz="3200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  <a:sym typeface="Wingdings" pitchFamily="2" charset="2"/>
              </a:rPr>
              <a:t></a:t>
            </a:r>
            <a:endParaRPr lang="he-IL" b="1" dirty="0" smtClean="0">
              <a:solidFill>
                <a:srgbClr val="B6D7A8"/>
              </a:solidFill>
              <a:latin typeface="Alef" pitchFamily="2" charset="-79"/>
              <a:cs typeface="Alef" pitchFamily="2" charset="-79"/>
            </a:endParaRPr>
          </a:p>
          <a:p>
            <a:pPr algn="r" rtl="1"/>
            <a:endParaRPr lang="he-IL" b="1" dirty="0" smtClean="0">
              <a:solidFill>
                <a:srgbClr val="B6D7A8"/>
              </a:solidFill>
              <a:latin typeface="Alef" pitchFamily="2" charset="-79"/>
              <a:cs typeface="Alef" pitchFamily="2" charset="-79"/>
            </a:endParaRPr>
          </a:p>
          <a:p>
            <a:pPr algn="r" rtl="1"/>
            <a:r>
              <a:rPr lang="he-IL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חוקר סנכרון חברתי באקדמיה</a:t>
            </a:r>
            <a:endParaRPr lang="he-IL" b="1" dirty="0">
              <a:solidFill>
                <a:srgbClr val="B6D7A8"/>
              </a:solidFill>
              <a:latin typeface="Alef" pitchFamily="2" charset="-79"/>
              <a:cs typeface="Alef" pitchFamily="2" charset="-79"/>
            </a:endParaRPr>
          </a:p>
          <a:p>
            <a:pPr algn="r" rtl="1"/>
            <a:r>
              <a:rPr lang="he-IL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מדען נתונים בתעשייה</a:t>
            </a:r>
          </a:p>
          <a:p>
            <a:pPr algn="r" rtl="1"/>
            <a:r>
              <a:rPr lang="he-IL" b="1" dirty="0" smtClean="0">
                <a:solidFill>
                  <a:srgbClr val="B6D7A8"/>
                </a:solidFill>
                <a:latin typeface="Alef" pitchFamily="2" charset="-79"/>
                <a:cs typeface="Alef" pitchFamily="2" charset="-79"/>
              </a:rPr>
              <a:t>סופר פיזיקה לילדים</a:t>
            </a:r>
          </a:p>
        </p:txBody>
      </p:sp>
      <p:pic>
        <p:nvPicPr>
          <p:cNvPr id="68" name="Picture 67" descr="shailee.png"/>
          <p:cNvPicPr>
            <a:picLocks noChangeAspect="1"/>
          </p:cNvPicPr>
          <p:nvPr/>
        </p:nvPicPr>
        <p:blipFill>
          <a:blip r:embed="rId3" cstate="print"/>
          <a:srcRect l="67553" t="6026" r="8298" b="11512"/>
          <a:stretch>
            <a:fillRect/>
          </a:stretch>
        </p:blipFill>
        <p:spPr>
          <a:xfrm>
            <a:off x="335360" y="2564904"/>
            <a:ext cx="2364573" cy="37187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66800" y="1738131"/>
            <a:ext cx="10058400" cy="34190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1" anchor="ctr"/>
          <a:lstStyle/>
          <a:p>
            <a:pPr algn="r" rtl="1">
              <a:buFont typeface="Symbol" pitchFamily="18" charset="2"/>
              <a:buChar char="p"/>
            </a:pPr>
            <a:r>
              <a:rPr lang="he-IL" sz="6600" b="1" dirty="0" smtClean="0">
                <a:ln w="38100">
                  <a:solidFill>
                    <a:schemeClr val="bg1"/>
                  </a:solidFill>
                </a:ln>
                <a:solidFill>
                  <a:schemeClr val="tx1"/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 מה זה מדען נתונים?</a:t>
            </a:r>
          </a:p>
          <a:p>
            <a:pPr algn="r" rtl="1">
              <a:buFont typeface="Symbol" pitchFamily="18" charset="2"/>
              <a:buChar char="p"/>
            </a:pPr>
            <a:endParaRPr lang="he-IL" sz="6600" b="1" dirty="0" smtClean="0">
              <a:ln w="38100">
                <a:solidFill>
                  <a:schemeClr val="bg1"/>
                </a:solidFill>
              </a:ln>
              <a:solidFill>
                <a:schemeClr val="tx1"/>
              </a:solidFill>
              <a:latin typeface="Assistant SemiBold" pitchFamily="2" charset="-79"/>
              <a:cs typeface="Assistant SemiBold" pitchFamily="2" charset="-79"/>
              <a:sym typeface="Symbol"/>
            </a:endParaRPr>
          </a:p>
          <a:p>
            <a:pPr algn="r" rtl="1"/>
            <a:r>
              <a:rPr lang="he-IL" sz="6600" b="1" dirty="0" smtClean="0">
                <a:ln w="38100">
                  <a:solidFill>
                    <a:schemeClr val="bg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ssistant SemiBold" pitchFamily="2" charset="-79"/>
                <a:cs typeface="Assistant SemiBold" pitchFamily="2" charset="-79"/>
                <a:sym typeface="Symbol"/>
              </a:rPr>
              <a:t> איך מגיעים לשם?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4A86911-77F2-47F2-9D17-4D5A18EE2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507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E9E54295-A363-4625-A7B7-758D3ECDFB9A}"/>
              </a:ext>
            </a:extLst>
          </p:cNvPr>
          <p:cNvSpPr/>
          <p:nvPr/>
        </p:nvSpPr>
        <p:spPr>
          <a:xfrm>
            <a:off x="4862047" y="2740198"/>
            <a:ext cx="1101213" cy="4621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Orbitron" panose="02000000000000000000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FD5EB37-DC4B-4FF6-8B19-64532FBAB50A}"/>
              </a:ext>
            </a:extLst>
          </p:cNvPr>
          <p:cNvSpPr/>
          <p:nvPr/>
        </p:nvSpPr>
        <p:spPr>
          <a:xfrm>
            <a:off x="8455742" y="624351"/>
            <a:ext cx="3254477" cy="3790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 rtl="1"/>
            <a:r>
              <a:rPr lang="he-IL" sz="40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ef" pitchFamily="2" charset="-79"/>
                <a:cs typeface="Alef" pitchFamily="2" charset="-79"/>
              </a:rPr>
              <a:t>מה זה</a:t>
            </a:r>
          </a:p>
          <a:p>
            <a:pPr algn="r" rtl="1"/>
            <a:endParaRPr lang="he-IL" sz="4000" spc="3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ef" pitchFamily="2" charset="-79"/>
              <a:cs typeface="Alef" pitchFamily="2" charset="-79"/>
            </a:endParaRPr>
          </a:p>
          <a:p>
            <a:pPr algn="r" rtl="1"/>
            <a:r>
              <a:rPr lang="he-IL" sz="6000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ef" pitchFamily="2" charset="-79"/>
                <a:cs typeface="Alef" pitchFamily="2" charset="-79"/>
              </a:rPr>
              <a:t>מדען נתונים?</a:t>
            </a:r>
            <a:endParaRPr lang="en-US" sz="6000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ef" pitchFamily="2" charset="-79"/>
              <a:cs typeface="Alef" pitchFamily="2" charset="-79"/>
            </a:endParaRPr>
          </a:p>
        </p:txBody>
      </p:sp>
      <p:pic>
        <p:nvPicPr>
          <p:cNvPr id="11" name="Picture 10" descr="Data-Science-skills.jpg"/>
          <p:cNvPicPr>
            <a:picLocks noChangeAspect="1"/>
          </p:cNvPicPr>
          <p:nvPr/>
        </p:nvPicPr>
        <p:blipFill>
          <a:blip r:embed="rId4" cstate="print"/>
          <a:srcRect l="21600" r="24456"/>
          <a:stretch>
            <a:fillRect/>
          </a:stretch>
        </p:blipFill>
        <p:spPr>
          <a:xfrm>
            <a:off x="1775520" y="404664"/>
            <a:ext cx="6114479" cy="5419725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0" y="6488668"/>
            <a:ext cx="40090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https://www.edureka.co/blog/what-is-data-science/</a:t>
            </a:r>
            <a:endParaRPr lang="he-I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892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עלים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</p:pic>
      <p:pic>
        <p:nvPicPr>
          <p:cNvPr id="7" name="Picture 6" descr="Data-Science-skills.jpg"/>
          <p:cNvPicPr>
            <a:picLocks noChangeAspect="1"/>
          </p:cNvPicPr>
          <p:nvPr/>
        </p:nvPicPr>
        <p:blipFill>
          <a:blip r:embed="rId4" cstate="print"/>
          <a:srcRect t="88530"/>
          <a:stretch>
            <a:fillRect/>
          </a:stretch>
        </p:blipFill>
        <p:spPr>
          <a:xfrm>
            <a:off x="194697" y="2731703"/>
            <a:ext cx="11802606" cy="13945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519446"/>
            <a:ext cx="52841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https://machinelearningmastery.com/become-data-scientist/</a:t>
            </a:r>
            <a:endParaRPr lang="he-IL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17397</TotalTime>
  <Words>430</Words>
  <Application>Microsoft Office PowerPoint</Application>
  <PresentationFormat>Custom</PresentationFormat>
  <Paragraphs>100</Paragraphs>
  <Slides>32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Arial</vt:lpstr>
      <vt:lpstr>Arial Black</vt:lpstr>
      <vt:lpstr>Calibri</vt:lpstr>
      <vt:lpstr>Alef</vt:lpstr>
      <vt:lpstr>Sue Ellen Francisco</vt:lpstr>
      <vt:lpstr>Wingdings</vt:lpstr>
      <vt:lpstr>Assistant SemiBold</vt:lpstr>
      <vt:lpstr>Symbol</vt:lpstr>
      <vt:lpstr>Orbitron</vt:lpstr>
      <vt:lpstr>DaunPenh</vt:lpstr>
      <vt:lpstr>Assistant ExtraLight</vt:lpstr>
      <vt:lpstr>Comfortaa</vt:lpstr>
      <vt:lpstr>Calibri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Health</vt:lpstr>
      <vt:lpstr>AlgoTrading</vt:lpstr>
      <vt:lpstr>Marketing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haim mahlouf</dc:creator>
  <cp:lastModifiedBy>Neal</cp:lastModifiedBy>
  <cp:revision>174</cp:revision>
  <dcterms:created xsi:type="dcterms:W3CDTF">2018-06-06T20:18:32Z</dcterms:created>
  <dcterms:modified xsi:type="dcterms:W3CDTF">2021-04-21T18:43:58Z</dcterms:modified>
</cp:coreProperties>
</file>